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Raleway"/>
      <p:regular r:id="rId28"/>
      <p:bold r:id="rId29"/>
      <p:italic r:id="rId30"/>
      <p:boldItalic r:id="rId31"/>
    </p:embeddedFont>
    <p:embeddedFont>
      <p:font typeface="Caveat"/>
      <p:regular r:id="rId32"/>
      <p:bold r:id="rId33"/>
    </p:embeddedFont>
    <p:embeddedFont>
      <p:font typeface="Merriweather"/>
      <p:regular r:id="rId34"/>
      <p:bold r:id="rId35"/>
      <p:italic r:id="rId36"/>
      <p:boldItalic r:id="rId37"/>
    </p:embeddedFont>
    <p:embeddedFont>
      <p:font typeface="Comfortaa"/>
      <p:regular r:id="rId38"/>
      <p:bold r:id="rId39"/>
    </p:embeddedFont>
    <p:embeddedFont>
      <p:font typeface="Karla"/>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1E6F9C5-F68D-47D5-A6FF-9EC476960A6D}">
  <a:tblStyle styleId="{31E6F9C5-F68D-47D5-A6FF-9EC476960A6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Karla-regular.fntdata"/><Relationship Id="rId20" Type="http://schemas.openxmlformats.org/officeDocument/2006/relationships/slide" Target="slides/slide14.xml"/><Relationship Id="rId42" Type="http://schemas.openxmlformats.org/officeDocument/2006/relationships/font" Target="fonts/Karla-italic.fntdata"/><Relationship Id="rId41" Type="http://schemas.openxmlformats.org/officeDocument/2006/relationships/font" Target="fonts/Karla-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Karla-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aleway-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5.xml"/><Relationship Id="rId33" Type="http://schemas.openxmlformats.org/officeDocument/2006/relationships/font" Target="fonts/Caveat-bold.fntdata"/><Relationship Id="rId10" Type="http://schemas.openxmlformats.org/officeDocument/2006/relationships/slide" Target="slides/slide4.xml"/><Relationship Id="rId32" Type="http://schemas.openxmlformats.org/officeDocument/2006/relationships/font" Target="fonts/Caveat-regular.fntdata"/><Relationship Id="rId13" Type="http://schemas.openxmlformats.org/officeDocument/2006/relationships/slide" Target="slides/slide7.xml"/><Relationship Id="rId35" Type="http://schemas.openxmlformats.org/officeDocument/2006/relationships/font" Target="fonts/Merriweather-bold.fntdata"/><Relationship Id="rId12" Type="http://schemas.openxmlformats.org/officeDocument/2006/relationships/slide" Target="slides/slide6.xml"/><Relationship Id="rId34" Type="http://schemas.openxmlformats.org/officeDocument/2006/relationships/font" Target="fonts/Merriweather-regular.fntdata"/><Relationship Id="rId15" Type="http://schemas.openxmlformats.org/officeDocument/2006/relationships/slide" Target="slides/slide9.xml"/><Relationship Id="rId37" Type="http://schemas.openxmlformats.org/officeDocument/2006/relationships/font" Target="fonts/Merriweather-boldItalic.fntdata"/><Relationship Id="rId14" Type="http://schemas.openxmlformats.org/officeDocument/2006/relationships/slide" Target="slides/slide8.xml"/><Relationship Id="rId36" Type="http://schemas.openxmlformats.org/officeDocument/2006/relationships/font" Target="fonts/Merriweather-italic.fntdata"/><Relationship Id="rId17" Type="http://schemas.openxmlformats.org/officeDocument/2006/relationships/slide" Target="slides/slide11.xml"/><Relationship Id="rId39" Type="http://schemas.openxmlformats.org/officeDocument/2006/relationships/font" Target="fonts/Comfortaa-bold.fntdata"/><Relationship Id="rId16" Type="http://schemas.openxmlformats.org/officeDocument/2006/relationships/slide" Target="slides/slide10.xml"/><Relationship Id="rId38" Type="http://schemas.openxmlformats.org/officeDocument/2006/relationships/font" Target="fonts/Comfortaa-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1577702ad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1577702ad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24fd516e7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24fd516e7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24fd516e7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24fd516e7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1474337ec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1474337ec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15ae3877b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15ae3877b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1577702ad7_0_3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1577702ad7_0_3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21f275afc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21f275afc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24d7fddc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24d7fddc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1577702a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1577702a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24fd516e75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24fd516e75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1577702ad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1577702ad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1577702ad7_0_32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1577702ad7_0_3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1577702ad7_0_3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1577702ad7_0_3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1577702ad7_0_357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1577702ad7_0_3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1577702ad7_0_3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1577702ad7_0_3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1577702ad7_0_3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1577702ad7_0_3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73c0f677c1ad4ccf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73c0f677c1ad4ccf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15b028741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15b02874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15b028741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15b028741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1474337ec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1474337ec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1474337ec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1474337ec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rgbClr val="004C52"/>
        </a:solidFill>
      </p:bgPr>
    </p:bg>
    <p:spTree>
      <p:nvGrpSpPr>
        <p:cNvPr id="9" name="Shape 9"/>
        <p:cNvGrpSpPr/>
        <p:nvPr/>
      </p:nvGrpSpPr>
      <p:grpSpPr>
        <a:xfrm>
          <a:off x="0" y="0"/>
          <a:ext cx="0" cy="0"/>
          <a:chOff x="0" y="0"/>
          <a:chExt cx="0" cy="0"/>
        </a:xfrm>
      </p:grpSpPr>
      <p:sp>
        <p:nvSpPr>
          <p:cNvPr id="10" name="Google Shape;10;p2"/>
          <p:cNvSpPr/>
          <p:nvPr/>
        </p:nvSpPr>
        <p:spPr>
          <a:xfrm flipH="1">
            <a:off x="6025" y="301575"/>
            <a:ext cx="9150050" cy="4496748"/>
          </a:xfrm>
          <a:custGeom>
            <a:rect b="b" l="l" r="r" t="t"/>
            <a:pathLst>
              <a:path extrusionOk="0" h="149344" w="366002">
                <a:moveTo>
                  <a:pt x="0" y="55491"/>
                </a:moveTo>
                <a:lnTo>
                  <a:pt x="0" y="107122"/>
                </a:lnTo>
                <a:lnTo>
                  <a:pt x="96507" y="149344"/>
                </a:lnTo>
                <a:lnTo>
                  <a:pt x="366002" y="116290"/>
                </a:lnTo>
                <a:lnTo>
                  <a:pt x="366002" y="40050"/>
                </a:lnTo>
                <a:lnTo>
                  <a:pt x="274079" y="0"/>
                </a:lnTo>
                <a:close/>
              </a:path>
            </a:pathLst>
          </a:custGeom>
          <a:solidFill>
            <a:srgbClr val="00AE9D">
              <a:alpha val="83460"/>
            </a:srgbClr>
          </a:solidFill>
          <a:ln>
            <a:noFill/>
          </a:ln>
        </p:spPr>
      </p:sp>
      <p:sp>
        <p:nvSpPr>
          <p:cNvPr id="11" name="Google Shape;11;p2"/>
          <p:cNvSpPr/>
          <p:nvPr/>
        </p:nvSpPr>
        <p:spPr>
          <a:xfrm>
            <a:off x="-5900" y="759982"/>
            <a:ext cx="9144150" cy="3769800"/>
          </a:xfrm>
          <a:custGeom>
            <a:rect b="b" l="l" r="r" t="t"/>
            <a:pathLst>
              <a:path extrusionOk="0" h="150792" w="365766">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2" name="Google Shape;12;p2"/>
          <p:cNvSpPr/>
          <p:nvPr/>
        </p:nvSpPr>
        <p:spPr>
          <a:xfrm>
            <a:off x="0" y="1351100"/>
            <a:ext cx="9156075" cy="2889063"/>
          </a:xfrm>
          <a:custGeom>
            <a:rect b="b" l="l" r="r" t="t"/>
            <a:pathLst>
              <a:path extrusionOk="0" h="106157" w="366243">
                <a:moveTo>
                  <a:pt x="241" y="0"/>
                </a:moveTo>
                <a:lnTo>
                  <a:pt x="0" y="77929"/>
                </a:lnTo>
                <a:lnTo>
                  <a:pt x="366243" y="106157"/>
                </a:lnTo>
                <a:lnTo>
                  <a:pt x="366243" y="4102"/>
                </a:lnTo>
                <a:close/>
              </a:path>
            </a:pathLst>
          </a:custGeom>
          <a:solidFill>
            <a:srgbClr val="ABE33F">
              <a:alpha val="81150"/>
            </a:srgbClr>
          </a:solidFill>
          <a:ln>
            <a:noFill/>
          </a:ln>
        </p:spPr>
      </p:sp>
      <p:sp>
        <p:nvSpPr>
          <p:cNvPr id="13" name="Google Shape;13;p2"/>
          <p:cNvSpPr txBox="1"/>
          <p:nvPr>
            <p:ph type="ctrTitle"/>
          </p:nvPr>
        </p:nvSpPr>
        <p:spPr>
          <a:xfrm>
            <a:off x="1719025" y="1991825"/>
            <a:ext cx="5706000" cy="11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92" name="Shape 92"/>
        <p:cNvGrpSpPr/>
        <p:nvPr/>
      </p:nvGrpSpPr>
      <p:grpSpPr>
        <a:xfrm>
          <a:off x="0" y="0"/>
          <a:ext cx="0" cy="0"/>
          <a:chOff x="0" y="0"/>
          <a:chExt cx="0" cy="0"/>
        </a:xfrm>
      </p:grpSpPr>
      <p:sp>
        <p:nvSpPr>
          <p:cNvPr id="93" name="Google Shape;93;p1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4" name="Google Shape;94;p1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5" name="Google Shape;95;p1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solidFill>
          <a:srgbClr val="ABE33F"/>
        </a:solidFill>
      </p:bgPr>
    </p:bg>
    <p:spTree>
      <p:nvGrpSpPr>
        <p:cNvPr id="14" name="Shape 14"/>
        <p:cNvGrpSpPr/>
        <p:nvPr/>
      </p:nvGrpSpPr>
      <p:grpSpPr>
        <a:xfrm>
          <a:off x="0" y="0"/>
          <a:ext cx="0" cy="0"/>
          <a:chOff x="0" y="0"/>
          <a:chExt cx="0" cy="0"/>
        </a:xfrm>
      </p:grpSpPr>
      <p:sp>
        <p:nvSpPr>
          <p:cNvPr id="15" name="Google Shape;15;p3"/>
          <p:cNvSpPr/>
          <p:nvPr/>
        </p:nvSpPr>
        <p:spPr>
          <a:xfrm flipH="1">
            <a:off x="6025" y="301575"/>
            <a:ext cx="9150050" cy="4496748"/>
          </a:xfrm>
          <a:custGeom>
            <a:rect b="b" l="l" r="r" t="t"/>
            <a:pathLst>
              <a:path extrusionOk="0" h="149344" w="366002">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16" name="Google Shape;16;p3"/>
          <p:cNvSpPr/>
          <p:nvPr/>
        </p:nvSpPr>
        <p:spPr>
          <a:xfrm>
            <a:off x="-5900" y="753950"/>
            <a:ext cx="9144150" cy="3769800"/>
          </a:xfrm>
          <a:custGeom>
            <a:rect b="b" l="l" r="r" t="t"/>
            <a:pathLst>
              <a:path extrusionOk="0" h="150792" w="365766">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7" name="Google Shape;17;p3"/>
          <p:cNvSpPr/>
          <p:nvPr/>
        </p:nvSpPr>
        <p:spPr>
          <a:xfrm>
            <a:off x="0" y="1351100"/>
            <a:ext cx="9156075" cy="2889063"/>
          </a:xfrm>
          <a:custGeom>
            <a:rect b="b" l="l" r="r" t="t"/>
            <a:pathLst>
              <a:path extrusionOk="0" h="106157" w="366243">
                <a:moveTo>
                  <a:pt x="241" y="0"/>
                </a:moveTo>
                <a:lnTo>
                  <a:pt x="0" y="77929"/>
                </a:lnTo>
                <a:lnTo>
                  <a:pt x="366243" y="106157"/>
                </a:lnTo>
                <a:lnTo>
                  <a:pt x="366243" y="4102"/>
                </a:lnTo>
                <a:close/>
              </a:path>
            </a:pathLst>
          </a:custGeom>
          <a:solidFill>
            <a:srgbClr val="00AE9D">
              <a:alpha val="83460"/>
            </a:srgbClr>
          </a:solidFill>
          <a:ln>
            <a:noFill/>
          </a:ln>
        </p:spPr>
      </p:sp>
      <p:sp>
        <p:nvSpPr>
          <p:cNvPr id="18" name="Google Shape;18;p3"/>
          <p:cNvSpPr txBox="1"/>
          <p:nvPr>
            <p:ph type="ctrTitle"/>
          </p:nvPr>
        </p:nvSpPr>
        <p:spPr>
          <a:xfrm>
            <a:off x="1815525" y="2040550"/>
            <a:ext cx="5513100" cy="115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 name="Google Shape;19;p3"/>
          <p:cNvSpPr txBox="1"/>
          <p:nvPr>
            <p:ph idx="1" type="subTitle"/>
          </p:nvPr>
        </p:nvSpPr>
        <p:spPr>
          <a:xfrm>
            <a:off x="1815375" y="3068650"/>
            <a:ext cx="5513100" cy="7848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4C52"/>
              </a:buClr>
              <a:buSzPts val="1800"/>
              <a:buNone/>
              <a:defRPr b="1" sz="1800"/>
            </a:lvl1pPr>
            <a:lvl2pPr lvl="1" rtl="0" algn="ctr">
              <a:spcBef>
                <a:spcPts val="0"/>
              </a:spcBef>
              <a:spcAft>
                <a:spcPts val="0"/>
              </a:spcAft>
              <a:buClr>
                <a:srgbClr val="004C52"/>
              </a:buClr>
              <a:buSzPts val="1800"/>
              <a:buNone/>
              <a:defRPr b="1" sz="1800"/>
            </a:lvl2pPr>
            <a:lvl3pPr lvl="2" rtl="0" algn="ctr">
              <a:spcBef>
                <a:spcPts val="0"/>
              </a:spcBef>
              <a:spcAft>
                <a:spcPts val="0"/>
              </a:spcAft>
              <a:buClr>
                <a:srgbClr val="004C52"/>
              </a:buClr>
              <a:buSzPts val="1800"/>
              <a:buNone/>
              <a:defRPr b="1" sz="1800"/>
            </a:lvl3pPr>
            <a:lvl4pPr lvl="3" rtl="0" algn="ctr">
              <a:spcBef>
                <a:spcPts val="0"/>
              </a:spcBef>
              <a:spcAft>
                <a:spcPts val="0"/>
              </a:spcAft>
              <a:buSzPts val="1800"/>
              <a:buNone/>
              <a:defRPr b="1" sz="1800"/>
            </a:lvl4pPr>
            <a:lvl5pPr lvl="4" rtl="0" algn="ctr">
              <a:spcBef>
                <a:spcPts val="0"/>
              </a:spcBef>
              <a:spcAft>
                <a:spcPts val="0"/>
              </a:spcAft>
              <a:buSzPts val="1800"/>
              <a:buNone/>
              <a:defRPr b="1" sz="1800"/>
            </a:lvl5pPr>
            <a:lvl6pPr lvl="5" rtl="0" algn="ctr">
              <a:spcBef>
                <a:spcPts val="0"/>
              </a:spcBef>
              <a:spcAft>
                <a:spcPts val="0"/>
              </a:spcAft>
              <a:buSzPts val="1800"/>
              <a:buNone/>
              <a:defRPr b="1" sz="1800"/>
            </a:lvl6pPr>
            <a:lvl7pPr lvl="6" rtl="0" algn="ctr">
              <a:spcBef>
                <a:spcPts val="0"/>
              </a:spcBef>
              <a:spcAft>
                <a:spcPts val="0"/>
              </a:spcAft>
              <a:buSzPts val="1800"/>
              <a:buNone/>
              <a:defRPr b="1" sz="1800"/>
            </a:lvl7pPr>
            <a:lvl8pPr lvl="7" rtl="0" algn="ctr">
              <a:spcBef>
                <a:spcPts val="0"/>
              </a:spcBef>
              <a:spcAft>
                <a:spcPts val="0"/>
              </a:spcAft>
              <a:buSzPts val="1800"/>
              <a:buNone/>
              <a:defRPr b="1" sz="1800"/>
            </a:lvl8pPr>
            <a:lvl9pPr lvl="8" rtl="0" algn="ctr">
              <a:spcBef>
                <a:spcPts val="0"/>
              </a:spcBef>
              <a:spcAft>
                <a:spcPts val="0"/>
              </a:spcAft>
              <a:buSzPts val="1800"/>
              <a:buNone/>
              <a:defRPr b="1" sz="1800"/>
            </a:lvl9pPr>
          </a:lstStyle>
          <a:p/>
        </p:txBody>
      </p:sp>
      <p:sp>
        <p:nvSpPr>
          <p:cNvPr id="20" name="Google Shape;20;p3"/>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1" name="Shape 21"/>
        <p:cNvGrpSpPr/>
        <p:nvPr/>
      </p:nvGrpSpPr>
      <p:grpSpPr>
        <a:xfrm>
          <a:off x="0" y="0"/>
          <a:ext cx="0" cy="0"/>
          <a:chOff x="0" y="0"/>
          <a:chExt cx="0" cy="0"/>
        </a:xfrm>
      </p:grpSpPr>
      <p:sp>
        <p:nvSpPr>
          <p:cNvPr id="22" name="Google Shape;22;p4"/>
          <p:cNvSpPr/>
          <p:nvPr/>
        </p:nvSpPr>
        <p:spPr>
          <a:xfrm>
            <a:off x="6025" y="301575"/>
            <a:ext cx="9150050" cy="4496748"/>
          </a:xfrm>
          <a:custGeom>
            <a:rect b="b" l="l" r="r" t="t"/>
            <a:pathLst>
              <a:path extrusionOk="0" h="149344" w="366002">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23" name="Google Shape;23;p4"/>
          <p:cNvSpPr/>
          <p:nvPr/>
        </p:nvSpPr>
        <p:spPr>
          <a:xfrm>
            <a:off x="0" y="1580113"/>
            <a:ext cx="9144000" cy="3341668"/>
          </a:xfrm>
          <a:custGeom>
            <a:rect b="b" l="l" r="r" t="t"/>
            <a:pathLst>
              <a:path extrusionOk="0" h="110982" w="365760">
                <a:moveTo>
                  <a:pt x="0" y="0"/>
                </a:moveTo>
                <a:lnTo>
                  <a:pt x="0" y="54526"/>
                </a:lnTo>
                <a:lnTo>
                  <a:pt x="317748" y="110982"/>
                </a:lnTo>
                <a:lnTo>
                  <a:pt x="365760" y="84202"/>
                </a:lnTo>
                <a:lnTo>
                  <a:pt x="365760" y="26780"/>
                </a:lnTo>
                <a:close/>
              </a:path>
            </a:pathLst>
          </a:custGeom>
          <a:solidFill>
            <a:srgbClr val="00AE9D">
              <a:alpha val="83460"/>
            </a:srgbClr>
          </a:solidFill>
          <a:ln>
            <a:noFill/>
          </a:ln>
        </p:spPr>
      </p:sp>
      <p:sp>
        <p:nvSpPr>
          <p:cNvPr id="24" name="Google Shape;24;p4"/>
          <p:cNvSpPr/>
          <p:nvPr/>
        </p:nvSpPr>
        <p:spPr>
          <a:xfrm>
            <a:off x="-5900" y="410541"/>
            <a:ext cx="9144152" cy="4453149"/>
          </a:xfrm>
          <a:custGeom>
            <a:rect b="b" l="l" r="r" t="t"/>
            <a:pathLst>
              <a:path extrusionOk="0" h="147896" w="365036">
                <a:moveTo>
                  <a:pt x="365036" y="21714"/>
                </a:moveTo>
                <a:lnTo>
                  <a:pt x="87097" y="0"/>
                </a:lnTo>
                <a:lnTo>
                  <a:pt x="0" y="57421"/>
                </a:lnTo>
                <a:lnTo>
                  <a:pt x="0" y="117255"/>
                </a:lnTo>
                <a:lnTo>
                  <a:pt x="241266" y="147896"/>
                </a:lnTo>
                <a:lnTo>
                  <a:pt x="365036" y="112913"/>
                </a:lnTo>
                <a:close/>
              </a:path>
            </a:pathLst>
          </a:custGeom>
          <a:solidFill>
            <a:srgbClr val="ABE33F">
              <a:alpha val="81150"/>
            </a:srgbClr>
          </a:solidFill>
          <a:ln>
            <a:noFill/>
          </a:ln>
        </p:spPr>
      </p:sp>
      <p:sp>
        <p:nvSpPr>
          <p:cNvPr id="25" name="Google Shape;25;p4"/>
          <p:cNvSpPr txBox="1"/>
          <p:nvPr>
            <p:ph idx="1" type="body"/>
          </p:nvPr>
        </p:nvSpPr>
        <p:spPr>
          <a:xfrm>
            <a:off x="1833775" y="2314200"/>
            <a:ext cx="5476500" cy="819900"/>
          </a:xfrm>
          <a:prstGeom prst="rect">
            <a:avLst/>
          </a:prstGeom>
        </p:spPr>
        <p:txBody>
          <a:bodyPr anchorCtr="0" anchor="ctr" bIns="91425" lIns="91425" spcFirstLastPara="1" rIns="91425" wrap="square" tIns="91425">
            <a:noAutofit/>
          </a:bodyPr>
          <a:lstStyle>
            <a:lvl1pPr indent="-381000" lvl="0" marL="457200" rtl="0" algn="ctr">
              <a:spcBef>
                <a:spcPts val="600"/>
              </a:spcBef>
              <a:spcAft>
                <a:spcPts val="0"/>
              </a:spcAft>
              <a:buClr>
                <a:srgbClr val="FFFFFF"/>
              </a:buClr>
              <a:buSzPts val="2400"/>
              <a:buChar char="◆"/>
              <a:defRPr b="1" i="1">
                <a:solidFill>
                  <a:srgbClr val="FFFFFF"/>
                </a:solidFill>
              </a:defRPr>
            </a:lvl1pPr>
            <a:lvl2pPr indent="-381000" lvl="1" marL="914400" rtl="0" algn="ctr">
              <a:spcBef>
                <a:spcPts val="0"/>
              </a:spcBef>
              <a:spcAft>
                <a:spcPts val="0"/>
              </a:spcAft>
              <a:buClr>
                <a:srgbClr val="FFFFFF"/>
              </a:buClr>
              <a:buSzPts val="2400"/>
              <a:buChar char="◆"/>
              <a:defRPr b="1" i="1">
                <a:solidFill>
                  <a:srgbClr val="FFFFFF"/>
                </a:solidFill>
              </a:defRPr>
            </a:lvl2pPr>
            <a:lvl3pPr indent="-381000" lvl="2" marL="1371600" rtl="0" algn="ctr">
              <a:spcBef>
                <a:spcPts val="0"/>
              </a:spcBef>
              <a:spcAft>
                <a:spcPts val="0"/>
              </a:spcAft>
              <a:buClr>
                <a:srgbClr val="FFFFFF"/>
              </a:buClr>
              <a:buSzPts val="2400"/>
              <a:buChar char="◇"/>
              <a:defRPr b="1" i="1">
                <a:solidFill>
                  <a:srgbClr val="FFFFFF"/>
                </a:solidFill>
              </a:defRPr>
            </a:lvl3pPr>
            <a:lvl4pPr indent="-381000" lvl="3" marL="1828800" rtl="0" algn="ctr">
              <a:spcBef>
                <a:spcPts val="0"/>
              </a:spcBef>
              <a:spcAft>
                <a:spcPts val="0"/>
              </a:spcAft>
              <a:buClr>
                <a:srgbClr val="FFFFFF"/>
              </a:buClr>
              <a:buSzPts val="2400"/>
              <a:buChar char="●"/>
              <a:defRPr b="1" i="1">
                <a:solidFill>
                  <a:srgbClr val="FFFFFF"/>
                </a:solidFill>
              </a:defRPr>
            </a:lvl4pPr>
            <a:lvl5pPr indent="-381000" lvl="4" marL="2286000" rtl="0" algn="ctr">
              <a:spcBef>
                <a:spcPts val="0"/>
              </a:spcBef>
              <a:spcAft>
                <a:spcPts val="0"/>
              </a:spcAft>
              <a:buClr>
                <a:srgbClr val="FFFFFF"/>
              </a:buClr>
              <a:buSzPts val="2400"/>
              <a:buChar char="○"/>
              <a:defRPr b="1" i="1">
                <a:solidFill>
                  <a:srgbClr val="FFFFFF"/>
                </a:solidFill>
              </a:defRPr>
            </a:lvl5pPr>
            <a:lvl6pPr indent="-381000" lvl="5" marL="2743200" rtl="0" algn="ctr">
              <a:spcBef>
                <a:spcPts val="0"/>
              </a:spcBef>
              <a:spcAft>
                <a:spcPts val="0"/>
              </a:spcAft>
              <a:buClr>
                <a:srgbClr val="FFFFFF"/>
              </a:buClr>
              <a:buSzPts val="2400"/>
              <a:buChar char="■"/>
              <a:defRPr b="1" i="1">
                <a:solidFill>
                  <a:srgbClr val="FFFFFF"/>
                </a:solidFill>
              </a:defRPr>
            </a:lvl6pPr>
            <a:lvl7pPr indent="-381000" lvl="6" marL="3200400" rtl="0" algn="ctr">
              <a:spcBef>
                <a:spcPts val="0"/>
              </a:spcBef>
              <a:spcAft>
                <a:spcPts val="0"/>
              </a:spcAft>
              <a:buClr>
                <a:srgbClr val="FFFFFF"/>
              </a:buClr>
              <a:buSzPts val="2400"/>
              <a:buChar char="●"/>
              <a:defRPr b="1" i="1">
                <a:solidFill>
                  <a:srgbClr val="FFFFFF"/>
                </a:solidFill>
              </a:defRPr>
            </a:lvl7pPr>
            <a:lvl8pPr indent="-381000" lvl="7" marL="3657600" rtl="0" algn="ctr">
              <a:spcBef>
                <a:spcPts val="0"/>
              </a:spcBef>
              <a:spcAft>
                <a:spcPts val="0"/>
              </a:spcAft>
              <a:buClr>
                <a:srgbClr val="FFFFFF"/>
              </a:buClr>
              <a:buSzPts val="2400"/>
              <a:buChar char="○"/>
              <a:defRPr b="1" i="1">
                <a:solidFill>
                  <a:srgbClr val="FFFFFF"/>
                </a:solidFill>
              </a:defRPr>
            </a:lvl8pPr>
            <a:lvl9pPr indent="-381000" lvl="8" marL="4114800" rtl="0" algn="ctr">
              <a:spcBef>
                <a:spcPts val="0"/>
              </a:spcBef>
              <a:spcAft>
                <a:spcPts val="0"/>
              </a:spcAft>
              <a:buClr>
                <a:srgbClr val="FFFFFF"/>
              </a:buClr>
              <a:buSzPts val="2400"/>
              <a:buChar char="■"/>
              <a:defRPr b="1" i="1">
                <a:solidFill>
                  <a:srgbClr val="FFFFFF"/>
                </a:solidFill>
              </a:defRPr>
            </a:lvl9pPr>
          </a:lstStyle>
          <a:p/>
        </p:txBody>
      </p:sp>
      <p:sp>
        <p:nvSpPr>
          <p:cNvPr id="26" name="Google Shape;26;p4"/>
          <p:cNvSpPr txBox="1"/>
          <p:nvPr/>
        </p:nvSpPr>
        <p:spPr>
          <a:xfrm>
            <a:off x="3593400" y="1086169"/>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rgbClr val="FFFFFF"/>
                </a:solidFill>
                <a:latin typeface="Raleway"/>
                <a:ea typeface="Raleway"/>
                <a:cs typeface="Raleway"/>
                <a:sym typeface="Raleway"/>
              </a:rPr>
              <a:t>“</a:t>
            </a:r>
            <a:endParaRPr b="1" sz="6000">
              <a:solidFill>
                <a:srgbClr val="FFFFFF"/>
              </a:solidFill>
              <a:latin typeface="Raleway"/>
              <a:ea typeface="Raleway"/>
              <a:cs typeface="Raleway"/>
              <a:sym typeface="Raleway"/>
            </a:endParaRPr>
          </a:p>
        </p:txBody>
      </p:sp>
      <p:sp>
        <p:nvSpPr>
          <p:cNvPr id="27" name="Google Shape;27;p4"/>
          <p:cNvSpPr/>
          <p:nvPr/>
        </p:nvSpPr>
        <p:spPr>
          <a:xfrm>
            <a:off x="4179900" y="1041875"/>
            <a:ext cx="784200" cy="784200"/>
          </a:xfrm>
          <a:prstGeom prst="diamond">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9" name="Shape 29"/>
        <p:cNvGrpSpPr/>
        <p:nvPr/>
      </p:nvGrpSpPr>
      <p:grpSpPr>
        <a:xfrm>
          <a:off x="0" y="0"/>
          <a:ext cx="0" cy="0"/>
          <a:chOff x="0" y="0"/>
          <a:chExt cx="0" cy="0"/>
        </a:xfrm>
      </p:grpSpPr>
      <p:grpSp>
        <p:nvGrpSpPr>
          <p:cNvPr id="30" name="Google Shape;30;p5"/>
          <p:cNvGrpSpPr/>
          <p:nvPr/>
        </p:nvGrpSpPr>
        <p:grpSpPr>
          <a:xfrm>
            <a:off x="-6025" y="0"/>
            <a:ext cx="9168125" cy="5163100"/>
            <a:chOff x="-6025" y="0"/>
            <a:chExt cx="9168125" cy="5163100"/>
          </a:xfrm>
        </p:grpSpPr>
        <p:sp>
          <p:nvSpPr>
            <p:cNvPr id="31" name="Google Shape;31;p5"/>
            <p:cNvSpPr/>
            <p:nvPr/>
          </p:nvSpPr>
          <p:spPr>
            <a:xfrm>
              <a:off x="0" y="0"/>
              <a:ext cx="8552900" cy="1333000"/>
            </a:xfrm>
            <a:custGeom>
              <a:rect b="b" l="l" r="r" t="t"/>
              <a:pathLst>
                <a:path extrusionOk="0" h="53320" w="342116">
                  <a:moveTo>
                    <a:pt x="0" y="0"/>
                  </a:moveTo>
                  <a:lnTo>
                    <a:pt x="0" y="53320"/>
                  </a:lnTo>
                  <a:lnTo>
                    <a:pt x="342116" y="0"/>
                  </a:lnTo>
                  <a:close/>
                </a:path>
              </a:pathLst>
            </a:custGeom>
            <a:solidFill>
              <a:srgbClr val="004C52"/>
            </a:solidFill>
            <a:ln>
              <a:noFill/>
            </a:ln>
          </p:spPr>
        </p:sp>
        <p:sp>
          <p:nvSpPr>
            <p:cNvPr id="32" name="Google Shape;32;p5"/>
            <p:cNvSpPr/>
            <p:nvPr/>
          </p:nvSpPr>
          <p:spPr>
            <a:xfrm>
              <a:off x="2563450" y="0"/>
              <a:ext cx="6580550" cy="1272675"/>
            </a:xfrm>
            <a:custGeom>
              <a:rect b="b" l="l" r="r" t="t"/>
              <a:pathLst>
                <a:path extrusionOk="0" h="50907" w="263222">
                  <a:moveTo>
                    <a:pt x="0" y="0"/>
                  </a:moveTo>
                  <a:lnTo>
                    <a:pt x="217381" y="50907"/>
                  </a:lnTo>
                  <a:lnTo>
                    <a:pt x="263222" y="10133"/>
                  </a:lnTo>
                  <a:lnTo>
                    <a:pt x="263222" y="0"/>
                  </a:lnTo>
                  <a:close/>
                </a:path>
              </a:pathLst>
            </a:custGeom>
            <a:solidFill>
              <a:srgbClr val="00AE9D">
                <a:alpha val="83460"/>
              </a:srgbClr>
            </a:solidFill>
            <a:ln>
              <a:noFill/>
            </a:ln>
          </p:spPr>
        </p:sp>
        <p:sp>
          <p:nvSpPr>
            <p:cNvPr id="33" name="Google Shape;33;p5"/>
            <p:cNvSpPr/>
            <p:nvPr/>
          </p:nvSpPr>
          <p:spPr>
            <a:xfrm>
              <a:off x="-6025" y="2"/>
              <a:ext cx="7298300" cy="1471709"/>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34" name="Google Shape;34;p5"/>
            <p:cNvSpPr/>
            <p:nvPr/>
          </p:nvSpPr>
          <p:spPr>
            <a:xfrm>
              <a:off x="3596100" y="4667000"/>
              <a:ext cx="5090700" cy="476500"/>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35" name="Google Shape;35;p5"/>
            <p:cNvSpPr/>
            <p:nvPr/>
          </p:nvSpPr>
          <p:spPr>
            <a:xfrm>
              <a:off x="5525000" y="4692625"/>
              <a:ext cx="3637100" cy="470475"/>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36" name="Google Shape;36;p5"/>
            <p:cNvSpPr/>
            <p:nvPr/>
          </p:nvSpPr>
          <p:spPr>
            <a:xfrm>
              <a:off x="7521475" y="4023125"/>
              <a:ext cx="1634600" cy="1139975"/>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grpSp>
      <p:sp>
        <p:nvSpPr>
          <p:cNvPr id="37" name="Google Shape;37;p5"/>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38" name="Google Shape;38;p5"/>
          <p:cNvSpPr txBox="1"/>
          <p:nvPr>
            <p:ph idx="1" type="body"/>
          </p:nvPr>
        </p:nvSpPr>
        <p:spPr>
          <a:xfrm>
            <a:off x="886650" y="1598408"/>
            <a:ext cx="7370700" cy="3327300"/>
          </a:xfrm>
          <a:prstGeom prst="rect">
            <a:avLst/>
          </a:prstGeom>
        </p:spPr>
        <p:txBody>
          <a:bodyPr anchorCtr="0" anchor="t" bIns="91425" lIns="91425" spcFirstLastPara="1" rIns="91425" wrap="square" tIns="91425">
            <a:noAutofit/>
          </a:bodyPr>
          <a:lstStyle>
            <a:lvl1pPr indent="-381000" lvl="0" marL="457200" rtl="0">
              <a:spcBef>
                <a:spcPts val="600"/>
              </a:spcBef>
              <a:spcAft>
                <a:spcPts val="0"/>
              </a:spcAft>
              <a:buSzPts val="24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39" name="Google Shape;39;p5"/>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40" name="Shape 40"/>
        <p:cNvGrpSpPr/>
        <p:nvPr/>
      </p:nvGrpSpPr>
      <p:grpSpPr>
        <a:xfrm>
          <a:off x="0" y="0"/>
          <a:ext cx="0" cy="0"/>
          <a:chOff x="0" y="0"/>
          <a:chExt cx="0" cy="0"/>
        </a:xfrm>
      </p:grpSpPr>
      <p:grpSp>
        <p:nvGrpSpPr>
          <p:cNvPr id="41" name="Google Shape;41;p6"/>
          <p:cNvGrpSpPr/>
          <p:nvPr/>
        </p:nvGrpSpPr>
        <p:grpSpPr>
          <a:xfrm>
            <a:off x="-6025" y="0"/>
            <a:ext cx="9168125" cy="5163100"/>
            <a:chOff x="-6025" y="0"/>
            <a:chExt cx="9168125" cy="5163100"/>
          </a:xfrm>
        </p:grpSpPr>
        <p:sp>
          <p:nvSpPr>
            <p:cNvPr id="42" name="Google Shape;42;p6"/>
            <p:cNvSpPr/>
            <p:nvPr/>
          </p:nvSpPr>
          <p:spPr>
            <a:xfrm>
              <a:off x="0" y="0"/>
              <a:ext cx="8552900" cy="1333000"/>
            </a:xfrm>
            <a:custGeom>
              <a:rect b="b" l="l" r="r" t="t"/>
              <a:pathLst>
                <a:path extrusionOk="0" h="53320" w="342116">
                  <a:moveTo>
                    <a:pt x="0" y="0"/>
                  </a:moveTo>
                  <a:lnTo>
                    <a:pt x="0" y="53320"/>
                  </a:lnTo>
                  <a:lnTo>
                    <a:pt x="342116" y="0"/>
                  </a:lnTo>
                  <a:close/>
                </a:path>
              </a:pathLst>
            </a:custGeom>
            <a:solidFill>
              <a:srgbClr val="004C52"/>
            </a:solidFill>
            <a:ln>
              <a:noFill/>
            </a:ln>
          </p:spPr>
        </p:sp>
        <p:sp>
          <p:nvSpPr>
            <p:cNvPr id="43" name="Google Shape;43;p6"/>
            <p:cNvSpPr/>
            <p:nvPr/>
          </p:nvSpPr>
          <p:spPr>
            <a:xfrm>
              <a:off x="2563450" y="0"/>
              <a:ext cx="6580550" cy="1272675"/>
            </a:xfrm>
            <a:custGeom>
              <a:rect b="b" l="l" r="r" t="t"/>
              <a:pathLst>
                <a:path extrusionOk="0" h="50907" w="263222">
                  <a:moveTo>
                    <a:pt x="0" y="0"/>
                  </a:moveTo>
                  <a:lnTo>
                    <a:pt x="217381" y="50907"/>
                  </a:lnTo>
                  <a:lnTo>
                    <a:pt x="263222" y="10133"/>
                  </a:lnTo>
                  <a:lnTo>
                    <a:pt x="263222" y="0"/>
                  </a:lnTo>
                  <a:close/>
                </a:path>
              </a:pathLst>
            </a:custGeom>
            <a:solidFill>
              <a:srgbClr val="00AE9D">
                <a:alpha val="83460"/>
              </a:srgbClr>
            </a:solidFill>
            <a:ln>
              <a:noFill/>
            </a:ln>
          </p:spPr>
        </p:sp>
        <p:sp>
          <p:nvSpPr>
            <p:cNvPr id="44" name="Google Shape;44;p6"/>
            <p:cNvSpPr/>
            <p:nvPr/>
          </p:nvSpPr>
          <p:spPr>
            <a:xfrm>
              <a:off x="-6025" y="2"/>
              <a:ext cx="7298300" cy="1471709"/>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45" name="Google Shape;45;p6"/>
            <p:cNvSpPr/>
            <p:nvPr/>
          </p:nvSpPr>
          <p:spPr>
            <a:xfrm>
              <a:off x="3596100" y="4667000"/>
              <a:ext cx="5090700" cy="476500"/>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46" name="Google Shape;46;p6"/>
            <p:cNvSpPr/>
            <p:nvPr/>
          </p:nvSpPr>
          <p:spPr>
            <a:xfrm>
              <a:off x="5525000" y="4692625"/>
              <a:ext cx="3637100" cy="470475"/>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47" name="Google Shape;47;p6"/>
            <p:cNvSpPr/>
            <p:nvPr/>
          </p:nvSpPr>
          <p:spPr>
            <a:xfrm>
              <a:off x="7521475" y="4023125"/>
              <a:ext cx="1634600" cy="1139975"/>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grpSp>
      <p:sp>
        <p:nvSpPr>
          <p:cNvPr id="48" name="Google Shape;48;p6"/>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9" name="Google Shape;49;p6"/>
          <p:cNvSpPr txBox="1"/>
          <p:nvPr>
            <p:ph idx="1" type="body"/>
          </p:nvPr>
        </p:nvSpPr>
        <p:spPr>
          <a:xfrm>
            <a:off x="904925" y="1495850"/>
            <a:ext cx="3560100" cy="34299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0" name="Google Shape;50;p6"/>
          <p:cNvSpPr txBox="1"/>
          <p:nvPr>
            <p:ph idx="2" type="body"/>
          </p:nvPr>
        </p:nvSpPr>
        <p:spPr>
          <a:xfrm>
            <a:off x="4679180" y="1495850"/>
            <a:ext cx="3560100" cy="34299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1" name="Google Shape;51;p6"/>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52" name="Shape 52"/>
        <p:cNvGrpSpPr/>
        <p:nvPr/>
      </p:nvGrpSpPr>
      <p:grpSpPr>
        <a:xfrm>
          <a:off x="0" y="0"/>
          <a:ext cx="0" cy="0"/>
          <a:chOff x="0" y="0"/>
          <a:chExt cx="0" cy="0"/>
        </a:xfrm>
      </p:grpSpPr>
      <p:grpSp>
        <p:nvGrpSpPr>
          <p:cNvPr id="53" name="Google Shape;53;p7"/>
          <p:cNvGrpSpPr/>
          <p:nvPr/>
        </p:nvGrpSpPr>
        <p:grpSpPr>
          <a:xfrm>
            <a:off x="-6025" y="0"/>
            <a:ext cx="9168125" cy="5163100"/>
            <a:chOff x="-6025" y="0"/>
            <a:chExt cx="9168125" cy="5163100"/>
          </a:xfrm>
        </p:grpSpPr>
        <p:sp>
          <p:nvSpPr>
            <p:cNvPr id="54" name="Google Shape;54;p7"/>
            <p:cNvSpPr/>
            <p:nvPr/>
          </p:nvSpPr>
          <p:spPr>
            <a:xfrm>
              <a:off x="0" y="0"/>
              <a:ext cx="8552900" cy="1333000"/>
            </a:xfrm>
            <a:custGeom>
              <a:rect b="b" l="l" r="r" t="t"/>
              <a:pathLst>
                <a:path extrusionOk="0" h="53320" w="342116">
                  <a:moveTo>
                    <a:pt x="0" y="0"/>
                  </a:moveTo>
                  <a:lnTo>
                    <a:pt x="0" y="53320"/>
                  </a:lnTo>
                  <a:lnTo>
                    <a:pt x="342116" y="0"/>
                  </a:lnTo>
                  <a:close/>
                </a:path>
              </a:pathLst>
            </a:custGeom>
            <a:solidFill>
              <a:srgbClr val="004C52"/>
            </a:solidFill>
            <a:ln>
              <a:noFill/>
            </a:ln>
          </p:spPr>
        </p:sp>
        <p:sp>
          <p:nvSpPr>
            <p:cNvPr id="55" name="Google Shape;55;p7"/>
            <p:cNvSpPr/>
            <p:nvPr/>
          </p:nvSpPr>
          <p:spPr>
            <a:xfrm>
              <a:off x="2563450" y="0"/>
              <a:ext cx="6580550" cy="1272675"/>
            </a:xfrm>
            <a:custGeom>
              <a:rect b="b" l="l" r="r" t="t"/>
              <a:pathLst>
                <a:path extrusionOk="0" h="50907" w="263222">
                  <a:moveTo>
                    <a:pt x="0" y="0"/>
                  </a:moveTo>
                  <a:lnTo>
                    <a:pt x="217381" y="50907"/>
                  </a:lnTo>
                  <a:lnTo>
                    <a:pt x="263222" y="10133"/>
                  </a:lnTo>
                  <a:lnTo>
                    <a:pt x="263222" y="0"/>
                  </a:lnTo>
                  <a:close/>
                </a:path>
              </a:pathLst>
            </a:custGeom>
            <a:solidFill>
              <a:srgbClr val="00AE9D">
                <a:alpha val="83460"/>
              </a:srgbClr>
            </a:solidFill>
            <a:ln>
              <a:noFill/>
            </a:ln>
          </p:spPr>
        </p:sp>
        <p:sp>
          <p:nvSpPr>
            <p:cNvPr id="56" name="Google Shape;56;p7"/>
            <p:cNvSpPr/>
            <p:nvPr/>
          </p:nvSpPr>
          <p:spPr>
            <a:xfrm>
              <a:off x="-6025" y="2"/>
              <a:ext cx="7298300" cy="1471709"/>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57" name="Google Shape;57;p7"/>
            <p:cNvSpPr/>
            <p:nvPr/>
          </p:nvSpPr>
          <p:spPr>
            <a:xfrm>
              <a:off x="3596100" y="4667000"/>
              <a:ext cx="5090700" cy="476500"/>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58" name="Google Shape;58;p7"/>
            <p:cNvSpPr/>
            <p:nvPr/>
          </p:nvSpPr>
          <p:spPr>
            <a:xfrm>
              <a:off x="5525000" y="4692625"/>
              <a:ext cx="3637100" cy="470475"/>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59" name="Google Shape;59;p7"/>
            <p:cNvSpPr/>
            <p:nvPr/>
          </p:nvSpPr>
          <p:spPr>
            <a:xfrm>
              <a:off x="7521475" y="4023125"/>
              <a:ext cx="1634600" cy="1139975"/>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grpSp>
      <p:sp>
        <p:nvSpPr>
          <p:cNvPr id="60" name="Google Shape;60;p7"/>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61" name="Google Shape;61;p7"/>
          <p:cNvSpPr txBox="1"/>
          <p:nvPr>
            <p:ph idx="1" type="body"/>
          </p:nvPr>
        </p:nvSpPr>
        <p:spPr>
          <a:xfrm>
            <a:off x="870750" y="1495850"/>
            <a:ext cx="2365200" cy="3429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62" name="Google Shape;62;p7"/>
          <p:cNvSpPr txBox="1"/>
          <p:nvPr>
            <p:ph idx="2" type="body"/>
          </p:nvPr>
        </p:nvSpPr>
        <p:spPr>
          <a:xfrm>
            <a:off x="3357262" y="1495850"/>
            <a:ext cx="2365200" cy="3429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63" name="Google Shape;63;p7"/>
          <p:cNvSpPr txBox="1"/>
          <p:nvPr>
            <p:ph idx="3" type="body"/>
          </p:nvPr>
        </p:nvSpPr>
        <p:spPr>
          <a:xfrm>
            <a:off x="5843773" y="1495850"/>
            <a:ext cx="2365200" cy="3429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64" name="Google Shape;64;p7"/>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5" name="Shape 65"/>
        <p:cNvGrpSpPr/>
        <p:nvPr/>
      </p:nvGrpSpPr>
      <p:grpSpPr>
        <a:xfrm>
          <a:off x="0" y="0"/>
          <a:ext cx="0" cy="0"/>
          <a:chOff x="0" y="0"/>
          <a:chExt cx="0" cy="0"/>
        </a:xfrm>
      </p:grpSpPr>
      <p:grpSp>
        <p:nvGrpSpPr>
          <p:cNvPr id="66" name="Google Shape;66;p8"/>
          <p:cNvGrpSpPr/>
          <p:nvPr/>
        </p:nvGrpSpPr>
        <p:grpSpPr>
          <a:xfrm>
            <a:off x="-6025" y="0"/>
            <a:ext cx="9168125" cy="5163100"/>
            <a:chOff x="-6025" y="0"/>
            <a:chExt cx="9168125" cy="5163100"/>
          </a:xfrm>
        </p:grpSpPr>
        <p:sp>
          <p:nvSpPr>
            <p:cNvPr id="67" name="Google Shape;67;p8"/>
            <p:cNvSpPr/>
            <p:nvPr/>
          </p:nvSpPr>
          <p:spPr>
            <a:xfrm>
              <a:off x="0" y="0"/>
              <a:ext cx="8552900" cy="1333000"/>
            </a:xfrm>
            <a:custGeom>
              <a:rect b="b" l="l" r="r" t="t"/>
              <a:pathLst>
                <a:path extrusionOk="0" h="53320" w="342116">
                  <a:moveTo>
                    <a:pt x="0" y="0"/>
                  </a:moveTo>
                  <a:lnTo>
                    <a:pt x="0" y="53320"/>
                  </a:lnTo>
                  <a:lnTo>
                    <a:pt x="342116" y="0"/>
                  </a:lnTo>
                  <a:close/>
                </a:path>
              </a:pathLst>
            </a:custGeom>
            <a:solidFill>
              <a:srgbClr val="004C52"/>
            </a:solidFill>
            <a:ln>
              <a:noFill/>
            </a:ln>
          </p:spPr>
        </p:sp>
        <p:sp>
          <p:nvSpPr>
            <p:cNvPr id="68" name="Google Shape;68;p8"/>
            <p:cNvSpPr/>
            <p:nvPr/>
          </p:nvSpPr>
          <p:spPr>
            <a:xfrm>
              <a:off x="2563450" y="0"/>
              <a:ext cx="6580550" cy="1272675"/>
            </a:xfrm>
            <a:custGeom>
              <a:rect b="b" l="l" r="r" t="t"/>
              <a:pathLst>
                <a:path extrusionOk="0" h="50907" w="263222">
                  <a:moveTo>
                    <a:pt x="0" y="0"/>
                  </a:moveTo>
                  <a:lnTo>
                    <a:pt x="217381" y="50907"/>
                  </a:lnTo>
                  <a:lnTo>
                    <a:pt x="263222" y="10133"/>
                  </a:lnTo>
                  <a:lnTo>
                    <a:pt x="263222" y="0"/>
                  </a:lnTo>
                  <a:close/>
                </a:path>
              </a:pathLst>
            </a:custGeom>
            <a:solidFill>
              <a:srgbClr val="00AE9D">
                <a:alpha val="83460"/>
              </a:srgbClr>
            </a:solidFill>
            <a:ln>
              <a:noFill/>
            </a:ln>
          </p:spPr>
        </p:sp>
        <p:sp>
          <p:nvSpPr>
            <p:cNvPr id="69" name="Google Shape;69;p8"/>
            <p:cNvSpPr/>
            <p:nvPr/>
          </p:nvSpPr>
          <p:spPr>
            <a:xfrm>
              <a:off x="-6025" y="2"/>
              <a:ext cx="7298300" cy="1471709"/>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70" name="Google Shape;70;p8"/>
            <p:cNvSpPr/>
            <p:nvPr/>
          </p:nvSpPr>
          <p:spPr>
            <a:xfrm>
              <a:off x="3596100" y="4667000"/>
              <a:ext cx="5090700" cy="476500"/>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71" name="Google Shape;71;p8"/>
            <p:cNvSpPr/>
            <p:nvPr/>
          </p:nvSpPr>
          <p:spPr>
            <a:xfrm>
              <a:off x="5525000" y="4692625"/>
              <a:ext cx="3637100" cy="470475"/>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72" name="Google Shape;72;p8"/>
            <p:cNvSpPr/>
            <p:nvPr/>
          </p:nvSpPr>
          <p:spPr>
            <a:xfrm>
              <a:off x="7521475" y="4023125"/>
              <a:ext cx="1634600" cy="1139975"/>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grpSp>
      <p:sp>
        <p:nvSpPr>
          <p:cNvPr id="73" name="Google Shape;73;p8"/>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74" name="Google Shape;74;p8"/>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5" name="Shape 75"/>
        <p:cNvGrpSpPr/>
        <p:nvPr/>
      </p:nvGrpSpPr>
      <p:grpSpPr>
        <a:xfrm>
          <a:off x="0" y="0"/>
          <a:ext cx="0" cy="0"/>
          <a:chOff x="0" y="0"/>
          <a:chExt cx="0" cy="0"/>
        </a:xfrm>
      </p:grpSpPr>
      <p:sp>
        <p:nvSpPr>
          <p:cNvPr id="76" name="Google Shape;76;p9"/>
          <p:cNvSpPr/>
          <p:nvPr/>
        </p:nvSpPr>
        <p:spPr>
          <a:xfrm>
            <a:off x="-2355" y="0"/>
            <a:ext cx="5209571" cy="983354"/>
          </a:xfrm>
          <a:custGeom>
            <a:rect b="b" l="l" r="r" t="t"/>
            <a:pathLst>
              <a:path extrusionOk="0" h="53320" w="342116">
                <a:moveTo>
                  <a:pt x="0" y="0"/>
                </a:moveTo>
                <a:lnTo>
                  <a:pt x="0" y="53320"/>
                </a:lnTo>
                <a:lnTo>
                  <a:pt x="342116" y="0"/>
                </a:lnTo>
                <a:close/>
              </a:path>
            </a:pathLst>
          </a:custGeom>
          <a:solidFill>
            <a:srgbClr val="004C52"/>
          </a:solidFill>
          <a:ln>
            <a:noFill/>
          </a:ln>
        </p:spPr>
      </p:sp>
      <p:sp>
        <p:nvSpPr>
          <p:cNvPr id="77" name="Google Shape;77;p9"/>
          <p:cNvSpPr/>
          <p:nvPr/>
        </p:nvSpPr>
        <p:spPr>
          <a:xfrm>
            <a:off x="-6025" y="2"/>
            <a:ext cx="4445395" cy="1085644"/>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78" name="Google Shape;78;p9"/>
          <p:cNvSpPr/>
          <p:nvPr/>
        </p:nvSpPr>
        <p:spPr>
          <a:xfrm>
            <a:off x="6375475" y="4745747"/>
            <a:ext cx="2548913" cy="400879"/>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79" name="Google Shape;79;p9"/>
          <p:cNvSpPr/>
          <p:nvPr/>
        </p:nvSpPr>
        <p:spPr>
          <a:xfrm>
            <a:off x="7341180" y="4767304"/>
            <a:ext cx="1821096" cy="395811"/>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80" name="Google Shape;80;p9"/>
          <p:cNvSpPr/>
          <p:nvPr/>
        </p:nvSpPr>
        <p:spPr>
          <a:xfrm>
            <a:off x="8340717" y="4204075"/>
            <a:ext cx="818444" cy="959061"/>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sp>
        <p:nvSpPr>
          <p:cNvPr id="81" name="Google Shape;81;p9"/>
          <p:cNvSpPr/>
          <p:nvPr/>
        </p:nvSpPr>
        <p:spPr>
          <a:xfrm>
            <a:off x="1559025" y="-6025"/>
            <a:ext cx="4116775" cy="944875"/>
          </a:xfrm>
          <a:custGeom>
            <a:rect b="b" l="l" r="r" t="t"/>
            <a:pathLst>
              <a:path extrusionOk="0" h="37795" w="164671">
                <a:moveTo>
                  <a:pt x="0" y="241"/>
                </a:moveTo>
                <a:lnTo>
                  <a:pt x="132407" y="37795"/>
                </a:lnTo>
                <a:lnTo>
                  <a:pt x="164671" y="0"/>
                </a:lnTo>
                <a:lnTo>
                  <a:pt x="160329" y="241"/>
                </a:lnTo>
                <a:close/>
              </a:path>
            </a:pathLst>
          </a:custGeom>
          <a:solidFill>
            <a:srgbClr val="00AE9D">
              <a:alpha val="83460"/>
            </a:srgbClr>
          </a:solidFill>
          <a:ln>
            <a:noFill/>
          </a:ln>
        </p:spPr>
      </p:sp>
      <p:sp>
        <p:nvSpPr>
          <p:cNvPr id="82" name="Google Shape;82;p9"/>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rtl="0" algn="ctr">
              <a:spcBef>
                <a:spcPts val="360"/>
              </a:spcBef>
              <a:spcAft>
                <a:spcPts val="0"/>
              </a:spcAft>
              <a:buSzPts val="1400"/>
              <a:buNone/>
              <a:defRPr sz="1400"/>
            </a:lvl1pPr>
          </a:lstStyle>
          <a:p/>
        </p:txBody>
      </p:sp>
      <p:sp>
        <p:nvSpPr>
          <p:cNvPr id="83" name="Google Shape;83;p9"/>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4" name="Shape 84"/>
        <p:cNvGrpSpPr/>
        <p:nvPr/>
      </p:nvGrpSpPr>
      <p:grpSpPr>
        <a:xfrm>
          <a:off x="0" y="0"/>
          <a:ext cx="0" cy="0"/>
          <a:chOff x="0" y="0"/>
          <a:chExt cx="0" cy="0"/>
        </a:xfrm>
      </p:grpSpPr>
      <p:sp>
        <p:nvSpPr>
          <p:cNvPr id="85" name="Google Shape;85;p10"/>
          <p:cNvSpPr/>
          <p:nvPr/>
        </p:nvSpPr>
        <p:spPr>
          <a:xfrm>
            <a:off x="-2355" y="0"/>
            <a:ext cx="5209571" cy="983354"/>
          </a:xfrm>
          <a:custGeom>
            <a:rect b="b" l="l" r="r" t="t"/>
            <a:pathLst>
              <a:path extrusionOk="0" h="53320" w="342116">
                <a:moveTo>
                  <a:pt x="0" y="0"/>
                </a:moveTo>
                <a:lnTo>
                  <a:pt x="0" y="53320"/>
                </a:lnTo>
                <a:lnTo>
                  <a:pt x="342116" y="0"/>
                </a:lnTo>
                <a:close/>
              </a:path>
            </a:pathLst>
          </a:custGeom>
          <a:solidFill>
            <a:srgbClr val="004C52"/>
          </a:solidFill>
          <a:ln>
            <a:noFill/>
          </a:ln>
        </p:spPr>
      </p:sp>
      <p:sp>
        <p:nvSpPr>
          <p:cNvPr id="86" name="Google Shape;86;p10"/>
          <p:cNvSpPr/>
          <p:nvPr/>
        </p:nvSpPr>
        <p:spPr>
          <a:xfrm>
            <a:off x="-6025" y="2"/>
            <a:ext cx="4445395" cy="1085644"/>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87" name="Google Shape;87;p10"/>
          <p:cNvSpPr/>
          <p:nvPr/>
        </p:nvSpPr>
        <p:spPr>
          <a:xfrm>
            <a:off x="6375475" y="4745747"/>
            <a:ext cx="2548913" cy="400879"/>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88" name="Google Shape;88;p10"/>
          <p:cNvSpPr/>
          <p:nvPr/>
        </p:nvSpPr>
        <p:spPr>
          <a:xfrm>
            <a:off x="7341180" y="4767304"/>
            <a:ext cx="1821096" cy="395811"/>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89" name="Google Shape;89;p10"/>
          <p:cNvSpPr/>
          <p:nvPr/>
        </p:nvSpPr>
        <p:spPr>
          <a:xfrm>
            <a:off x="8340717" y="4204075"/>
            <a:ext cx="818444" cy="959061"/>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sp>
        <p:nvSpPr>
          <p:cNvPr id="90" name="Google Shape;90;p10"/>
          <p:cNvSpPr/>
          <p:nvPr/>
        </p:nvSpPr>
        <p:spPr>
          <a:xfrm>
            <a:off x="1559025" y="-6025"/>
            <a:ext cx="4116775" cy="944875"/>
          </a:xfrm>
          <a:custGeom>
            <a:rect b="b" l="l" r="r" t="t"/>
            <a:pathLst>
              <a:path extrusionOk="0" h="37795" w="164671">
                <a:moveTo>
                  <a:pt x="0" y="241"/>
                </a:moveTo>
                <a:lnTo>
                  <a:pt x="132407" y="37795"/>
                </a:lnTo>
                <a:lnTo>
                  <a:pt x="164671" y="0"/>
                </a:lnTo>
                <a:lnTo>
                  <a:pt x="160329" y="241"/>
                </a:lnTo>
                <a:close/>
              </a:path>
            </a:pathLst>
          </a:custGeom>
          <a:solidFill>
            <a:srgbClr val="00AE9D">
              <a:alpha val="83460"/>
            </a:srgbClr>
          </a:solidFill>
          <a:ln>
            <a:noFill/>
          </a:ln>
        </p:spPr>
      </p:sp>
      <p:sp>
        <p:nvSpPr>
          <p:cNvPr id="91" name="Google Shape;91;p10"/>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886650" y="1598408"/>
            <a:ext cx="7370700" cy="3327300"/>
          </a:xfrm>
          <a:prstGeom prst="rect">
            <a:avLst/>
          </a:prstGeom>
          <a:noFill/>
          <a:ln>
            <a:noFill/>
          </a:ln>
        </p:spPr>
        <p:txBody>
          <a:bodyPr anchorCtr="0" anchor="t" bIns="91425" lIns="91425" spcFirstLastPara="1" rIns="91425" wrap="square" tIns="91425">
            <a:noAutofit/>
          </a:bodyPr>
          <a:lstStyle>
            <a:lvl1pPr indent="-381000" lvl="0" marL="457200" rtl="0">
              <a:spcBef>
                <a:spcPts val="600"/>
              </a:spcBef>
              <a:spcAft>
                <a:spcPts val="0"/>
              </a:spcAft>
              <a:buClr>
                <a:srgbClr val="ABE33F"/>
              </a:buClr>
              <a:buSzPts val="2400"/>
              <a:buFont typeface="Karla"/>
              <a:buChar char="◆"/>
              <a:defRPr sz="2400">
                <a:solidFill>
                  <a:srgbClr val="004C52"/>
                </a:solidFill>
                <a:latin typeface="Karla"/>
                <a:ea typeface="Karla"/>
                <a:cs typeface="Karla"/>
                <a:sym typeface="Karla"/>
              </a:defRPr>
            </a:lvl1pPr>
            <a:lvl2pPr indent="-381000" lvl="1" marL="914400" rtl="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2pPr>
            <a:lvl3pPr indent="-381000" lvl="2" marL="1371600" rtl="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3pPr>
            <a:lvl4pPr indent="-381000" lvl="3" marL="1828800" rtl="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4pPr>
            <a:lvl5pPr indent="-381000" lvl="4" marL="2286000" rtl="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5pPr>
            <a:lvl6pPr indent="-381000" lvl="5" marL="2743200" rtl="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6pPr>
            <a:lvl7pPr indent="-381000" lvl="6" marL="3200400" rtl="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7pPr>
            <a:lvl8pPr indent="-381000" lvl="7" marL="3657600" rtl="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8pPr>
            <a:lvl9pPr indent="-381000" lvl="8" marL="4114800" rtl="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9pPr>
          </a:lstStyle>
          <a:p/>
        </p:txBody>
      </p:sp>
      <p:sp>
        <p:nvSpPr>
          <p:cNvPr id="7" name="Google Shape;7;p1"/>
          <p:cNvSpPr txBox="1"/>
          <p:nvPr>
            <p:ph type="title"/>
          </p:nvPr>
        </p:nvSpPr>
        <p:spPr>
          <a:xfrm>
            <a:off x="886650" y="398400"/>
            <a:ext cx="7370700" cy="857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1pPr>
            <a:lvl2pPr lvl="1" rt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2pPr>
            <a:lvl3pPr lvl="2" rt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3pPr>
            <a:lvl4pPr lvl="3" rt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4pPr>
            <a:lvl5pPr lvl="4" rt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5pPr>
            <a:lvl6pPr lvl="5" rt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6pPr>
            <a:lvl7pPr lvl="6" rt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7pPr>
            <a:lvl8pPr lvl="7" rt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8pPr>
            <a:lvl9pPr lvl="8" rt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9pPr>
          </a:lstStyle>
          <a:p/>
        </p:txBody>
      </p:sp>
      <p:sp>
        <p:nvSpPr>
          <p:cNvPr id="8" name="Google Shape;8;p1"/>
          <p:cNvSpPr txBox="1"/>
          <p:nvPr>
            <p:ph idx="12" type="sldNum"/>
          </p:nvPr>
        </p:nvSpPr>
        <p:spPr>
          <a:xfrm>
            <a:off x="27122" y="4749851"/>
            <a:ext cx="548700" cy="393600"/>
          </a:xfrm>
          <a:prstGeom prst="rect">
            <a:avLst/>
          </a:prstGeom>
          <a:noFill/>
          <a:ln>
            <a:noFill/>
          </a:ln>
        </p:spPr>
        <p:txBody>
          <a:bodyPr anchorCtr="0" anchor="t" bIns="91425" lIns="91425" spcFirstLastPara="1" rIns="91425" wrap="square" tIns="91425">
            <a:noAutofit/>
          </a:bodyPr>
          <a:lstStyle>
            <a:lvl1pPr lvl="0" rtl="0">
              <a:buNone/>
              <a:defRPr sz="1200">
                <a:solidFill>
                  <a:srgbClr val="00AE9D"/>
                </a:solidFill>
                <a:latin typeface="Karla"/>
                <a:ea typeface="Karla"/>
                <a:cs typeface="Karla"/>
                <a:sym typeface="Karla"/>
              </a:defRPr>
            </a:lvl1pPr>
            <a:lvl2pPr lvl="1" rtl="0">
              <a:buNone/>
              <a:defRPr sz="1200">
                <a:solidFill>
                  <a:srgbClr val="00AE9D"/>
                </a:solidFill>
                <a:latin typeface="Karla"/>
                <a:ea typeface="Karla"/>
                <a:cs typeface="Karla"/>
                <a:sym typeface="Karla"/>
              </a:defRPr>
            </a:lvl2pPr>
            <a:lvl3pPr lvl="2" rtl="0">
              <a:buNone/>
              <a:defRPr sz="1200">
                <a:solidFill>
                  <a:srgbClr val="00AE9D"/>
                </a:solidFill>
                <a:latin typeface="Karla"/>
                <a:ea typeface="Karla"/>
                <a:cs typeface="Karla"/>
                <a:sym typeface="Karla"/>
              </a:defRPr>
            </a:lvl3pPr>
            <a:lvl4pPr lvl="3" rtl="0">
              <a:buNone/>
              <a:defRPr sz="1200">
                <a:solidFill>
                  <a:srgbClr val="00AE9D"/>
                </a:solidFill>
                <a:latin typeface="Karla"/>
                <a:ea typeface="Karla"/>
                <a:cs typeface="Karla"/>
                <a:sym typeface="Karla"/>
              </a:defRPr>
            </a:lvl4pPr>
            <a:lvl5pPr lvl="4" rtl="0">
              <a:buNone/>
              <a:defRPr sz="1200">
                <a:solidFill>
                  <a:srgbClr val="00AE9D"/>
                </a:solidFill>
                <a:latin typeface="Karla"/>
                <a:ea typeface="Karla"/>
                <a:cs typeface="Karla"/>
                <a:sym typeface="Karla"/>
              </a:defRPr>
            </a:lvl5pPr>
            <a:lvl6pPr lvl="5" rtl="0">
              <a:buNone/>
              <a:defRPr sz="1200">
                <a:solidFill>
                  <a:srgbClr val="00AE9D"/>
                </a:solidFill>
                <a:latin typeface="Karla"/>
                <a:ea typeface="Karla"/>
                <a:cs typeface="Karla"/>
                <a:sym typeface="Karla"/>
              </a:defRPr>
            </a:lvl6pPr>
            <a:lvl7pPr lvl="6" rtl="0">
              <a:buNone/>
              <a:defRPr sz="1200">
                <a:solidFill>
                  <a:srgbClr val="00AE9D"/>
                </a:solidFill>
                <a:latin typeface="Karla"/>
                <a:ea typeface="Karla"/>
                <a:cs typeface="Karla"/>
                <a:sym typeface="Karla"/>
              </a:defRPr>
            </a:lvl7pPr>
            <a:lvl8pPr lvl="7" rtl="0">
              <a:buNone/>
              <a:defRPr sz="1200">
                <a:solidFill>
                  <a:srgbClr val="00AE9D"/>
                </a:solidFill>
                <a:latin typeface="Karla"/>
                <a:ea typeface="Karla"/>
                <a:cs typeface="Karla"/>
                <a:sym typeface="Karla"/>
              </a:defRPr>
            </a:lvl8pPr>
            <a:lvl9pPr lvl="8" rtl="0">
              <a:buNone/>
              <a:defRPr sz="1200">
                <a:solidFill>
                  <a:srgbClr val="00AE9D"/>
                </a:solidFill>
                <a:latin typeface="Karla"/>
                <a:ea typeface="Karla"/>
                <a:cs typeface="Karla"/>
                <a:sym typeface="Karla"/>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https://www.sciencedirect.com/science/article/pii/S2666827021000694" TargetMode="External"/><Relationship Id="rId4" Type="http://schemas.openxmlformats.org/officeDocument/2006/relationships/hyperlink" Target="https://journals.plos.org/plosone/article?id=10.1371/journal.pone.0256630" TargetMode="External"/><Relationship Id="rId5" Type="http://schemas.openxmlformats.org/officeDocument/2006/relationships/hyperlink" Target="https://ieeexplore.ieee.org/document/9395851"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12"/>
          <p:cNvSpPr txBox="1"/>
          <p:nvPr>
            <p:ph type="ctrTitle"/>
          </p:nvPr>
        </p:nvSpPr>
        <p:spPr>
          <a:xfrm flipH="1" rot="-581906">
            <a:off x="269460" y="-10077"/>
            <a:ext cx="1926838" cy="758149"/>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00"/>
              <a:t>s</a:t>
            </a:r>
            <a:endParaRPr sz="100"/>
          </a:p>
        </p:txBody>
      </p:sp>
      <p:sp>
        <p:nvSpPr>
          <p:cNvPr id="101" name="Google Shape;101;p1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lnSpc>
                <a:spcPct val="120000"/>
              </a:lnSpc>
              <a:spcBef>
                <a:spcPts val="0"/>
              </a:spcBef>
              <a:spcAft>
                <a:spcPts val="0"/>
              </a:spcAft>
              <a:buNone/>
            </a:pPr>
            <a:r>
              <a:rPr b="1" lang="en" sz="3200">
                <a:solidFill>
                  <a:schemeClr val="dk1"/>
                </a:solidFill>
                <a:latin typeface="Merriweather"/>
                <a:ea typeface="Merriweather"/>
                <a:cs typeface="Merriweather"/>
                <a:sym typeface="Merriweather"/>
              </a:rPr>
              <a:t>Mini Project Final-Presentation </a:t>
            </a:r>
            <a:endParaRPr b="1" sz="3200">
              <a:solidFill>
                <a:schemeClr val="dk1"/>
              </a:solidFill>
              <a:latin typeface="Merriweather"/>
              <a:ea typeface="Merriweather"/>
              <a:cs typeface="Merriweather"/>
              <a:sym typeface="Merriweather"/>
            </a:endParaRPr>
          </a:p>
          <a:p>
            <a:pPr indent="0" lvl="0" marL="0" rtl="0" algn="ctr">
              <a:lnSpc>
                <a:spcPct val="120000"/>
              </a:lnSpc>
              <a:spcBef>
                <a:spcPts val="0"/>
              </a:spcBef>
              <a:spcAft>
                <a:spcPts val="0"/>
              </a:spcAft>
              <a:buNone/>
            </a:pPr>
            <a:r>
              <a:rPr b="1" lang="en" sz="3200">
                <a:solidFill>
                  <a:schemeClr val="dk1"/>
                </a:solidFill>
                <a:latin typeface="Merriweather"/>
                <a:ea typeface="Merriweather"/>
                <a:cs typeface="Merriweather"/>
                <a:sym typeface="Merriweather"/>
              </a:rPr>
              <a:t>SEM - VI</a:t>
            </a:r>
            <a:r>
              <a:rPr b="1" lang="en" sz="3800">
                <a:solidFill>
                  <a:schemeClr val="dk1"/>
                </a:solidFill>
                <a:latin typeface="Merriweather"/>
                <a:ea typeface="Merriweather"/>
                <a:cs typeface="Merriweather"/>
                <a:sym typeface="Merriweather"/>
              </a:rPr>
              <a:t> </a:t>
            </a:r>
            <a:endParaRPr b="1" sz="3800">
              <a:solidFill>
                <a:schemeClr val="dk1"/>
              </a:solidFill>
              <a:latin typeface="Merriweather"/>
              <a:ea typeface="Merriweather"/>
              <a:cs typeface="Merriweather"/>
              <a:sym typeface="Merriweather"/>
            </a:endParaRPr>
          </a:p>
          <a:p>
            <a:pPr indent="0" lvl="0" marL="0" rtl="0" algn="ctr">
              <a:lnSpc>
                <a:spcPct val="120000"/>
              </a:lnSpc>
              <a:spcBef>
                <a:spcPts val="0"/>
              </a:spcBef>
              <a:spcAft>
                <a:spcPts val="0"/>
              </a:spcAft>
              <a:buNone/>
            </a:pPr>
            <a:r>
              <a:rPr b="1" lang="en">
                <a:solidFill>
                  <a:schemeClr val="dk1"/>
                </a:solidFill>
                <a:latin typeface="Arial"/>
                <a:ea typeface="Arial"/>
                <a:cs typeface="Arial"/>
                <a:sym typeface="Arial"/>
              </a:rPr>
              <a:t>2021-22</a:t>
            </a:r>
            <a:endParaRPr b="1">
              <a:solidFill>
                <a:schemeClr val="dk1"/>
              </a:solidFill>
              <a:latin typeface="Arial"/>
              <a:ea typeface="Arial"/>
              <a:cs typeface="Arial"/>
              <a:sym typeface="Arial"/>
            </a:endParaRPr>
          </a:p>
          <a:p>
            <a:pPr indent="0" lvl="0" marL="0" rtl="0" algn="ctr">
              <a:lnSpc>
                <a:spcPct val="120000"/>
              </a:lnSpc>
              <a:spcBef>
                <a:spcPts val="0"/>
              </a:spcBef>
              <a:spcAft>
                <a:spcPts val="0"/>
              </a:spcAft>
              <a:buNone/>
            </a:pPr>
            <a:r>
              <a:t/>
            </a:r>
            <a:endParaRPr b="1">
              <a:solidFill>
                <a:schemeClr val="dk1"/>
              </a:solidFill>
              <a:latin typeface="Arial"/>
              <a:ea typeface="Arial"/>
              <a:cs typeface="Arial"/>
              <a:sym typeface="Arial"/>
            </a:endParaRPr>
          </a:p>
        </p:txBody>
      </p:sp>
      <p:sp>
        <p:nvSpPr>
          <p:cNvPr id="102" name="Google Shape;102;p12"/>
          <p:cNvSpPr txBox="1"/>
          <p:nvPr/>
        </p:nvSpPr>
        <p:spPr>
          <a:xfrm>
            <a:off x="81400" y="1085350"/>
            <a:ext cx="463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 </a:t>
            </a:r>
            <a:endParaRPr/>
          </a:p>
        </p:txBody>
      </p:sp>
      <p:pic>
        <p:nvPicPr>
          <p:cNvPr id="103" name="Google Shape;103;p12"/>
          <p:cNvPicPr preferRelativeResize="0"/>
          <p:nvPr/>
        </p:nvPicPr>
        <p:blipFill>
          <a:blip r:embed="rId4">
            <a:alphaModFix/>
          </a:blip>
          <a:stretch>
            <a:fillRect/>
          </a:stretch>
        </p:blipFill>
        <p:spPr>
          <a:xfrm>
            <a:off x="1604050" y="731000"/>
            <a:ext cx="5749150" cy="1464050"/>
          </a:xfrm>
          <a:prstGeom prst="rect">
            <a:avLst/>
          </a:prstGeom>
          <a:noFill/>
          <a:ln>
            <a:noFill/>
          </a:ln>
        </p:spPr>
      </p:pic>
      <p:pic>
        <p:nvPicPr>
          <p:cNvPr id="104" name="Google Shape;104;p12"/>
          <p:cNvPicPr preferRelativeResize="0"/>
          <p:nvPr/>
        </p:nvPicPr>
        <p:blipFill rotWithShape="1">
          <a:blip r:embed="rId5">
            <a:alphaModFix/>
          </a:blip>
          <a:srcRect b="0" l="0" r="0" t="0"/>
          <a:stretch/>
        </p:blipFill>
        <p:spPr>
          <a:xfrm>
            <a:off x="1604038" y="829875"/>
            <a:ext cx="1076325" cy="1076325"/>
          </a:xfrm>
          <a:prstGeom prst="rect">
            <a:avLst/>
          </a:prstGeom>
          <a:noFill/>
          <a:ln>
            <a:noFill/>
          </a:ln>
        </p:spPr>
      </p:pic>
      <p:sp>
        <p:nvSpPr>
          <p:cNvPr id="105" name="Google Shape;105;p12"/>
          <p:cNvSpPr txBox="1"/>
          <p:nvPr/>
        </p:nvSpPr>
        <p:spPr>
          <a:xfrm>
            <a:off x="2978625" y="2306838"/>
            <a:ext cx="3000000" cy="4155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0"/>
              </a:spcAft>
              <a:buNone/>
            </a:pPr>
            <a:r>
              <a:rPr b="1" lang="en" sz="1500">
                <a:solidFill>
                  <a:srgbClr val="003459"/>
                </a:solidFill>
                <a:latin typeface="Comfortaa"/>
                <a:ea typeface="Comfortaa"/>
                <a:cs typeface="Comfortaa"/>
                <a:sym typeface="Comfortaa"/>
              </a:rPr>
              <a:t>Computer Engineering</a:t>
            </a:r>
            <a:endParaRPr b="1" sz="1500">
              <a:solidFill>
                <a:srgbClr val="003459"/>
              </a:solidFill>
              <a:latin typeface="Comfortaa"/>
              <a:ea typeface="Comfortaa"/>
              <a:cs typeface="Comfortaa"/>
              <a:sym typeface="Comforta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Existing System</a:t>
            </a:r>
            <a:endParaRPr/>
          </a:p>
        </p:txBody>
      </p:sp>
      <p:sp>
        <p:nvSpPr>
          <p:cNvPr id="181" name="Google Shape;181;p21"/>
          <p:cNvSpPr txBox="1"/>
          <p:nvPr>
            <p:ph idx="1" type="body"/>
          </p:nvPr>
        </p:nvSpPr>
        <p:spPr>
          <a:xfrm>
            <a:off x="794075" y="1351550"/>
            <a:ext cx="5963700" cy="33273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Char char="◆"/>
            </a:pPr>
            <a:r>
              <a:rPr lang="en"/>
              <a:t>Manual Checking Of X-ray by doctors.</a:t>
            </a:r>
            <a:endParaRPr/>
          </a:p>
          <a:p>
            <a:pPr indent="-381000" lvl="0" marL="457200" rtl="0" algn="l">
              <a:spcBef>
                <a:spcPts val="0"/>
              </a:spcBef>
              <a:spcAft>
                <a:spcPts val="0"/>
              </a:spcAft>
              <a:buSzPts val="2400"/>
              <a:buChar char="◆"/>
            </a:pPr>
            <a:r>
              <a:rPr lang="en"/>
              <a:t>Sometimes error in detecting  </a:t>
            </a:r>
            <a:r>
              <a:rPr lang="en"/>
              <a:t>probability</a:t>
            </a:r>
            <a:r>
              <a:rPr lang="en"/>
              <a:t> of X-ray </a:t>
            </a:r>
            <a:r>
              <a:rPr lang="en"/>
              <a:t>diseases.</a:t>
            </a:r>
            <a:endParaRPr/>
          </a:p>
          <a:p>
            <a:pPr indent="-381000" lvl="0" marL="457200" rtl="0" algn="l">
              <a:spcBef>
                <a:spcPts val="0"/>
              </a:spcBef>
              <a:spcAft>
                <a:spcPts val="0"/>
              </a:spcAft>
              <a:buSzPts val="2400"/>
              <a:buChar char="◆"/>
            </a:pPr>
            <a:r>
              <a:rPr lang="en"/>
              <a:t>Manual Accuracy is </a:t>
            </a:r>
            <a:r>
              <a:rPr lang="en"/>
              <a:t>comparably</a:t>
            </a:r>
            <a:r>
              <a:rPr lang="en"/>
              <a:t> low.</a:t>
            </a:r>
            <a:endParaRPr/>
          </a:p>
          <a:p>
            <a:pPr indent="-381000" lvl="0" marL="457200" rtl="0" algn="l">
              <a:spcBef>
                <a:spcPts val="0"/>
              </a:spcBef>
              <a:spcAft>
                <a:spcPts val="0"/>
              </a:spcAft>
              <a:buSzPts val="2400"/>
              <a:buChar char="◆"/>
            </a:pPr>
            <a:r>
              <a:rPr lang="en"/>
              <a:t>It is a time Consuming process because it needs to go to the doctor </a:t>
            </a:r>
            <a:r>
              <a:rPr lang="en"/>
              <a:t>after</a:t>
            </a:r>
            <a:r>
              <a:rPr lang="en"/>
              <a:t> collecting x-ray report.</a:t>
            </a:r>
            <a:endParaRPr/>
          </a:p>
          <a:p>
            <a:pPr indent="-381000" lvl="0" marL="457200" rtl="0" algn="l">
              <a:spcBef>
                <a:spcPts val="0"/>
              </a:spcBef>
              <a:spcAft>
                <a:spcPts val="0"/>
              </a:spcAft>
              <a:buSzPts val="2400"/>
              <a:buChar char="◆"/>
            </a:pPr>
            <a:r>
              <a:rPr lang="en"/>
              <a:t>High Cost.</a:t>
            </a:r>
            <a:endParaRPr/>
          </a:p>
        </p:txBody>
      </p:sp>
      <p:grpSp>
        <p:nvGrpSpPr>
          <p:cNvPr id="182" name="Google Shape;182;p21"/>
          <p:cNvGrpSpPr/>
          <p:nvPr/>
        </p:nvGrpSpPr>
        <p:grpSpPr>
          <a:xfrm>
            <a:off x="7333749" y="925620"/>
            <a:ext cx="3414929" cy="3382407"/>
            <a:chOff x="611175" y="2326900"/>
            <a:chExt cx="362700" cy="389575"/>
          </a:xfrm>
        </p:grpSpPr>
        <p:sp>
          <p:nvSpPr>
            <p:cNvPr id="183" name="Google Shape;183;p21"/>
            <p:cNvSpPr/>
            <p:nvPr/>
          </p:nvSpPr>
          <p:spPr>
            <a:xfrm>
              <a:off x="611175" y="2326900"/>
              <a:ext cx="362700" cy="389575"/>
            </a:xfrm>
            <a:custGeom>
              <a:rect b="b" l="l" r="r" t="t"/>
              <a:pathLst>
                <a:path extrusionOk="0" h="15583" w="14508">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rgbClr val="2832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p:nvPr/>
          </p:nvSpPr>
          <p:spPr>
            <a:xfrm>
              <a:off x="794950" y="2500900"/>
              <a:ext cx="24450" cy="23850"/>
            </a:xfrm>
            <a:custGeom>
              <a:rect b="b" l="l" r="r" t="t"/>
              <a:pathLst>
                <a:path extrusionOk="0" h="954" w="978">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rgbClr val="2832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p:nvPr/>
          </p:nvSpPr>
          <p:spPr>
            <a:xfrm>
              <a:off x="754650" y="2381250"/>
              <a:ext cx="75750" cy="14050"/>
            </a:xfrm>
            <a:custGeom>
              <a:rect b="b" l="l" r="r" t="t"/>
              <a:pathLst>
                <a:path extrusionOk="0" h="562" w="303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rgbClr val="2832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a:off x="765025" y="2453900"/>
              <a:ext cx="31175" cy="31150"/>
            </a:xfrm>
            <a:custGeom>
              <a:rect b="b" l="l" r="r" t="t"/>
              <a:pathLst>
                <a:path extrusionOk="0" h="1246" w="1247">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rgbClr val="2832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Proposed System</a:t>
            </a:r>
            <a:endParaRPr/>
          </a:p>
        </p:txBody>
      </p:sp>
      <p:sp>
        <p:nvSpPr>
          <p:cNvPr id="192" name="Google Shape;192;p22"/>
          <p:cNvSpPr txBox="1"/>
          <p:nvPr>
            <p:ph idx="1" type="body"/>
          </p:nvPr>
        </p:nvSpPr>
        <p:spPr>
          <a:xfrm>
            <a:off x="2964375" y="1255800"/>
            <a:ext cx="5634600" cy="32715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sz="2000"/>
              <a:t>Using CNN model predict the x-ray report diseases weather covid positive or negative.</a:t>
            </a:r>
            <a:endParaRPr sz="2000"/>
          </a:p>
          <a:p>
            <a:pPr indent="-355600" lvl="0" marL="457200" rtl="0" algn="l">
              <a:spcBef>
                <a:spcPts val="0"/>
              </a:spcBef>
              <a:spcAft>
                <a:spcPts val="0"/>
              </a:spcAft>
              <a:buSzPts val="2000"/>
              <a:buChar char="◆"/>
            </a:pPr>
            <a:r>
              <a:rPr lang="en" sz="2000"/>
              <a:t>I</a:t>
            </a:r>
            <a:r>
              <a:rPr lang="en" sz="2000"/>
              <a:t>t gives the </a:t>
            </a:r>
            <a:r>
              <a:rPr lang="en" sz="2000"/>
              <a:t>probability</a:t>
            </a:r>
            <a:r>
              <a:rPr lang="en" sz="2000"/>
              <a:t> or chances of x-ray report being positive or negative and then predicts accordingly.</a:t>
            </a:r>
            <a:endParaRPr sz="2000"/>
          </a:p>
          <a:p>
            <a:pPr indent="-355600" lvl="0" marL="457200" rtl="0" algn="l">
              <a:spcBef>
                <a:spcPts val="0"/>
              </a:spcBef>
              <a:spcAft>
                <a:spcPts val="0"/>
              </a:spcAft>
              <a:buSzPts val="2000"/>
              <a:buChar char="◆"/>
            </a:pPr>
            <a:r>
              <a:rPr lang="en" sz="2000"/>
              <a:t>X-ray is examined using computer.</a:t>
            </a:r>
            <a:endParaRPr sz="2000"/>
          </a:p>
          <a:p>
            <a:pPr indent="-355600" lvl="0" marL="457200" rtl="0" algn="l">
              <a:spcBef>
                <a:spcPts val="0"/>
              </a:spcBef>
              <a:spcAft>
                <a:spcPts val="0"/>
              </a:spcAft>
              <a:buSzPts val="2000"/>
              <a:buChar char="◆"/>
            </a:pPr>
            <a:r>
              <a:rPr lang="en" sz="2000"/>
              <a:t>No manual checking.</a:t>
            </a:r>
            <a:endParaRPr sz="2000"/>
          </a:p>
          <a:p>
            <a:pPr indent="-355600" lvl="0" marL="457200" rtl="0" algn="l">
              <a:spcBef>
                <a:spcPts val="0"/>
              </a:spcBef>
              <a:spcAft>
                <a:spcPts val="0"/>
              </a:spcAft>
              <a:buSzPts val="2000"/>
              <a:buChar char="◆"/>
            </a:pPr>
            <a:r>
              <a:rPr lang="en" sz="2000"/>
              <a:t>Fast And Easy process.</a:t>
            </a:r>
            <a:endParaRPr sz="2000"/>
          </a:p>
          <a:p>
            <a:pPr indent="-355600" lvl="0" marL="457200" rtl="0" algn="l">
              <a:spcBef>
                <a:spcPts val="0"/>
              </a:spcBef>
              <a:spcAft>
                <a:spcPts val="0"/>
              </a:spcAft>
              <a:buSzPts val="2000"/>
              <a:buChar char="◆"/>
            </a:pPr>
            <a:r>
              <a:rPr lang="en" sz="2000"/>
              <a:t>Higher </a:t>
            </a:r>
            <a:r>
              <a:rPr lang="en" sz="2000"/>
              <a:t>Accuracy</a:t>
            </a:r>
            <a:r>
              <a:rPr lang="en" sz="2000"/>
              <a:t> .</a:t>
            </a:r>
            <a:endParaRPr sz="2000"/>
          </a:p>
          <a:p>
            <a:pPr indent="-355600" lvl="0" marL="457200" rtl="0" algn="l">
              <a:spcBef>
                <a:spcPts val="0"/>
              </a:spcBef>
              <a:spcAft>
                <a:spcPts val="0"/>
              </a:spcAft>
              <a:buSzPts val="2000"/>
              <a:buChar char="◆"/>
            </a:pPr>
            <a:r>
              <a:rPr lang="en" sz="2000"/>
              <a:t>Very less cost.</a:t>
            </a:r>
            <a:endParaRPr sz="2000"/>
          </a:p>
        </p:txBody>
      </p:sp>
      <p:pic>
        <p:nvPicPr>
          <p:cNvPr id="193" name="Google Shape;193;p22"/>
          <p:cNvPicPr preferRelativeResize="0"/>
          <p:nvPr/>
        </p:nvPicPr>
        <p:blipFill>
          <a:blip r:embed="rId3">
            <a:alphaModFix/>
          </a:blip>
          <a:stretch>
            <a:fillRect/>
          </a:stretch>
        </p:blipFill>
        <p:spPr>
          <a:xfrm>
            <a:off x="190900" y="1924876"/>
            <a:ext cx="2890325" cy="2014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886650" y="398400"/>
            <a:ext cx="7370700" cy="7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Of System	</a:t>
            </a:r>
            <a:endParaRPr/>
          </a:p>
        </p:txBody>
      </p:sp>
      <p:pic>
        <p:nvPicPr>
          <p:cNvPr id="199" name="Google Shape;199;p23"/>
          <p:cNvPicPr preferRelativeResize="0"/>
          <p:nvPr/>
        </p:nvPicPr>
        <p:blipFill>
          <a:blip r:embed="rId3">
            <a:alphaModFix/>
          </a:blip>
          <a:stretch>
            <a:fillRect/>
          </a:stretch>
        </p:blipFill>
        <p:spPr>
          <a:xfrm>
            <a:off x="1266925" y="1104300"/>
            <a:ext cx="6239027" cy="39400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4"/>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Software/Hardware Requirements</a:t>
            </a:r>
            <a:endParaRPr/>
          </a:p>
        </p:txBody>
      </p:sp>
      <p:sp>
        <p:nvSpPr>
          <p:cNvPr id="205" name="Google Shape;205;p24"/>
          <p:cNvSpPr txBox="1"/>
          <p:nvPr>
            <p:ph idx="1" type="body"/>
          </p:nvPr>
        </p:nvSpPr>
        <p:spPr>
          <a:xfrm>
            <a:off x="838000" y="1255800"/>
            <a:ext cx="5655300" cy="33273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Memory and disk space required per user: 1GB RAM + 1GB of disk + . 5 CPU core.</a:t>
            </a:r>
            <a:endParaRPr sz="1800"/>
          </a:p>
          <a:p>
            <a:pPr indent="-342900" lvl="0" marL="457200" rtl="0" algn="l">
              <a:spcBef>
                <a:spcPts val="0"/>
              </a:spcBef>
              <a:spcAft>
                <a:spcPts val="0"/>
              </a:spcAft>
              <a:buSzPts val="1800"/>
              <a:buChar char="●"/>
            </a:pPr>
            <a:r>
              <a:rPr lang="en" sz="1800"/>
              <a:t>Server overhead: 2-4GB or 10% system overhead (whatever is larger), . 5 CPU cores, 10GB disk space.</a:t>
            </a:r>
            <a:endParaRPr sz="1800"/>
          </a:p>
          <a:p>
            <a:pPr indent="-342900" lvl="0" marL="457200" rtl="0" algn="l">
              <a:spcBef>
                <a:spcPts val="0"/>
              </a:spcBef>
              <a:spcAft>
                <a:spcPts val="0"/>
              </a:spcAft>
              <a:buSzPts val="1800"/>
              <a:buChar char="●"/>
            </a:pPr>
            <a:r>
              <a:rPr lang="en" sz="1800"/>
              <a:t>Port requirements: Port 8000 plus 5 unique, random ports per notebook.</a:t>
            </a:r>
            <a:endParaRPr sz="1800"/>
          </a:p>
          <a:p>
            <a:pPr indent="-342900" lvl="0" marL="457200" rtl="0" algn="l">
              <a:spcBef>
                <a:spcPts val="0"/>
              </a:spcBef>
              <a:spcAft>
                <a:spcPts val="0"/>
              </a:spcAft>
              <a:buSzPts val="1800"/>
              <a:buChar char="●"/>
            </a:pPr>
            <a:r>
              <a:rPr lang="en" sz="1800"/>
              <a:t>Modern Operating System: Windows 7 or 10. Mac OS X 10.11 or higher, 64-bit. Linux: RHEL 6/7, 64-bit (almost all libraries also work in Ubuntu</a:t>
            </a:r>
            <a:endParaRPr sz="1800"/>
          </a:p>
          <a:p>
            <a:pPr indent="-342900" lvl="0" marL="457200" rtl="0" algn="l">
              <a:spcBef>
                <a:spcPts val="0"/>
              </a:spcBef>
              <a:spcAft>
                <a:spcPts val="0"/>
              </a:spcAft>
              <a:buSzPts val="1800"/>
              <a:buChar char="●"/>
            </a:pPr>
            <a:r>
              <a:rPr lang="en" sz="1800"/>
              <a:t>Jupyter Notebook</a:t>
            </a:r>
            <a:endParaRPr sz="1800"/>
          </a:p>
          <a:p>
            <a:pPr indent="-342900" lvl="0" marL="457200" rtl="0" algn="l">
              <a:spcBef>
                <a:spcPts val="0"/>
              </a:spcBef>
              <a:spcAft>
                <a:spcPts val="0"/>
              </a:spcAft>
              <a:buSzPts val="1800"/>
              <a:buChar char="●"/>
            </a:pPr>
            <a:r>
              <a:rPr lang="en" sz="1800"/>
              <a:t>Python 3</a:t>
            </a:r>
            <a:endParaRPr sz="1800"/>
          </a:p>
          <a:p>
            <a:pPr indent="0" lvl="0" marL="457200" rtl="0" algn="l">
              <a:spcBef>
                <a:spcPts val="600"/>
              </a:spcBef>
              <a:spcAft>
                <a:spcPts val="0"/>
              </a:spcAft>
              <a:buNone/>
            </a:pPr>
            <a:r>
              <a:t/>
            </a:r>
            <a:endParaRPr sz="1800"/>
          </a:p>
        </p:txBody>
      </p:sp>
      <p:grpSp>
        <p:nvGrpSpPr>
          <p:cNvPr id="206" name="Google Shape;206;p24"/>
          <p:cNvGrpSpPr/>
          <p:nvPr/>
        </p:nvGrpSpPr>
        <p:grpSpPr>
          <a:xfrm>
            <a:off x="7088984" y="2624168"/>
            <a:ext cx="1495820" cy="1437189"/>
            <a:chOff x="4562200" y="4968250"/>
            <a:chExt cx="549550" cy="499475"/>
          </a:xfrm>
        </p:grpSpPr>
        <p:sp>
          <p:nvSpPr>
            <p:cNvPr id="207" name="Google Shape;207;p24"/>
            <p:cNvSpPr/>
            <p:nvPr/>
          </p:nvSpPr>
          <p:spPr>
            <a:xfrm>
              <a:off x="4842450" y="5242400"/>
              <a:ext cx="213125" cy="225325"/>
            </a:xfrm>
            <a:custGeom>
              <a:rect b="b" l="l" r="r" t="t"/>
              <a:pathLst>
                <a:path extrusionOk="0" h="9013" w="8525">
                  <a:moveTo>
                    <a:pt x="8524" y="1"/>
                  </a:moveTo>
                  <a:lnTo>
                    <a:pt x="2272" y="3542"/>
                  </a:lnTo>
                  <a:lnTo>
                    <a:pt x="2150" y="3591"/>
                  </a:lnTo>
                  <a:lnTo>
                    <a:pt x="2028" y="3615"/>
                  </a:lnTo>
                  <a:lnTo>
                    <a:pt x="1906" y="3591"/>
                  </a:lnTo>
                  <a:lnTo>
                    <a:pt x="1808" y="3566"/>
                  </a:lnTo>
                  <a:lnTo>
                    <a:pt x="1735" y="3517"/>
                  </a:lnTo>
                  <a:lnTo>
                    <a:pt x="1662" y="3444"/>
                  </a:lnTo>
                  <a:lnTo>
                    <a:pt x="1588" y="3371"/>
                  </a:lnTo>
                  <a:lnTo>
                    <a:pt x="1" y="440"/>
                  </a:lnTo>
                  <a:lnTo>
                    <a:pt x="1" y="9013"/>
                  </a:lnTo>
                  <a:lnTo>
                    <a:pt x="8524" y="4104"/>
                  </a:lnTo>
                  <a:lnTo>
                    <a:pt x="8524" y="1"/>
                  </a:lnTo>
                  <a:close/>
                </a:path>
              </a:pathLst>
            </a:custGeom>
            <a:solidFill>
              <a:srgbClr val="004C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4C52"/>
                </a:solidFill>
              </a:endParaRPr>
            </a:p>
          </p:txBody>
        </p:sp>
        <p:sp>
          <p:nvSpPr>
            <p:cNvPr id="208" name="Google Shape;208;p24"/>
            <p:cNvSpPr/>
            <p:nvPr/>
          </p:nvSpPr>
          <p:spPr>
            <a:xfrm>
              <a:off x="4617775" y="5241800"/>
              <a:ext cx="212500" cy="225925"/>
            </a:xfrm>
            <a:custGeom>
              <a:rect b="b" l="l" r="r" t="t"/>
              <a:pathLst>
                <a:path extrusionOk="0" h="9037" w="8500">
                  <a:moveTo>
                    <a:pt x="0" y="0"/>
                  </a:moveTo>
                  <a:lnTo>
                    <a:pt x="0" y="4128"/>
                  </a:lnTo>
                  <a:lnTo>
                    <a:pt x="8499" y="9037"/>
                  </a:lnTo>
                  <a:lnTo>
                    <a:pt x="8499" y="586"/>
                  </a:lnTo>
                  <a:lnTo>
                    <a:pt x="6961" y="3395"/>
                  </a:lnTo>
                  <a:lnTo>
                    <a:pt x="6887" y="3468"/>
                  </a:lnTo>
                  <a:lnTo>
                    <a:pt x="6814" y="3541"/>
                  </a:lnTo>
                  <a:lnTo>
                    <a:pt x="6741" y="3590"/>
                  </a:lnTo>
                  <a:lnTo>
                    <a:pt x="6643" y="3615"/>
                  </a:lnTo>
                  <a:lnTo>
                    <a:pt x="6521" y="3639"/>
                  </a:lnTo>
                  <a:lnTo>
                    <a:pt x="6399" y="3615"/>
                  </a:lnTo>
                  <a:lnTo>
                    <a:pt x="6277" y="3566"/>
                  </a:lnTo>
                  <a:lnTo>
                    <a:pt x="0" y="0"/>
                  </a:lnTo>
                  <a:close/>
                </a:path>
              </a:pathLst>
            </a:custGeom>
            <a:solidFill>
              <a:srgbClr val="004C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4C52"/>
                </a:solidFill>
              </a:endParaRPr>
            </a:p>
          </p:txBody>
        </p:sp>
        <p:sp>
          <p:nvSpPr>
            <p:cNvPr id="209" name="Google Shape;209;p24"/>
            <p:cNvSpPr/>
            <p:nvPr/>
          </p:nvSpPr>
          <p:spPr>
            <a:xfrm>
              <a:off x="4631200" y="4968250"/>
              <a:ext cx="411550" cy="236325"/>
            </a:xfrm>
            <a:custGeom>
              <a:rect b="b" l="l" r="r" t="t"/>
              <a:pathLst>
                <a:path extrusionOk="0" h="9453" w="16462">
                  <a:moveTo>
                    <a:pt x="8182" y="1"/>
                  </a:moveTo>
                  <a:lnTo>
                    <a:pt x="0" y="4763"/>
                  </a:lnTo>
                  <a:lnTo>
                    <a:pt x="8231" y="9452"/>
                  </a:lnTo>
                  <a:lnTo>
                    <a:pt x="16462" y="4763"/>
                  </a:lnTo>
                  <a:lnTo>
                    <a:pt x="8182" y="1"/>
                  </a:lnTo>
                  <a:close/>
                </a:path>
              </a:pathLst>
            </a:custGeom>
            <a:solidFill>
              <a:srgbClr val="004C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4C52"/>
                </a:solidFill>
              </a:endParaRPr>
            </a:p>
          </p:txBody>
        </p:sp>
        <p:sp>
          <p:nvSpPr>
            <p:cNvPr id="210" name="Google Shape;210;p24"/>
            <p:cNvSpPr/>
            <p:nvPr/>
          </p:nvSpPr>
          <p:spPr>
            <a:xfrm>
              <a:off x="4562200" y="5094025"/>
              <a:ext cx="274800" cy="226550"/>
            </a:xfrm>
            <a:custGeom>
              <a:rect b="b" l="l" r="r" t="t"/>
              <a:pathLst>
                <a:path extrusionOk="0" h="9062" w="10992">
                  <a:moveTo>
                    <a:pt x="2248" y="1"/>
                  </a:moveTo>
                  <a:lnTo>
                    <a:pt x="1" y="4079"/>
                  </a:lnTo>
                  <a:lnTo>
                    <a:pt x="8744" y="9062"/>
                  </a:lnTo>
                  <a:lnTo>
                    <a:pt x="10991" y="4983"/>
                  </a:lnTo>
                  <a:lnTo>
                    <a:pt x="2248" y="1"/>
                  </a:lnTo>
                  <a:close/>
                </a:path>
              </a:pathLst>
            </a:custGeom>
            <a:solidFill>
              <a:srgbClr val="004C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4C52"/>
                </a:solidFill>
              </a:endParaRPr>
            </a:p>
          </p:txBody>
        </p:sp>
        <p:sp>
          <p:nvSpPr>
            <p:cNvPr id="211" name="Google Shape;211;p24"/>
            <p:cNvSpPr/>
            <p:nvPr/>
          </p:nvSpPr>
          <p:spPr>
            <a:xfrm>
              <a:off x="4836975" y="5094025"/>
              <a:ext cx="274775" cy="226550"/>
            </a:xfrm>
            <a:custGeom>
              <a:rect b="b" l="l" r="r" t="t"/>
              <a:pathLst>
                <a:path extrusionOk="0" h="9062" w="10991">
                  <a:moveTo>
                    <a:pt x="8743" y="1"/>
                  </a:moveTo>
                  <a:lnTo>
                    <a:pt x="0" y="4983"/>
                  </a:lnTo>
                  <a:lnTo>
                    <a:pt x="2247" y="9062"/>
                  </a:lnTo>
                  <a:lnTo>
                    <a:pt x="10990" y="4079"/>
                  </a:lnTo>
                  <a:lnTo>
                    <a:pt x="8743" y="1"/>
                  </a:lnTo>
                  <a:close/>
                </a:path>
              </a:pathLst>
            </a:custGeom>
            <a:solidFill>
              <a:srgbClr val="004C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4C52"/>
                </a:solidFill>
              </a:endParaRPr>
            </a:p>
          </p:txBody>
        </p:sp>
      </p:grpSp>
      <p:grpSp>
        <p:nvGrpSpPr>
          <p:cNvPr id="212" name="Google Shape;212;p24"/>
          <p:cNvGrpSpPr/>
          <p:nvPr/>
        </p:nvGrpSpPr>
        <p:grpSpPr>
          <a:xfrm>
            <a:off x="7550726" y="1714374"/>
            <a:ext cx="572316" cy="857366"/>
            <a:chOff x="655600" y="3183978"/>
            <a:chExt cx="490627" cy="720234"/>
          </a:xfrm>
        </p:grpSpPr>
        <p:sp>
          <p:nvSpPr>
            <p:cNvPr id="213" name="Google Shape;213;p24"/>
            <p:cNvSpPr/>
            <p:nvPr/>
          </p:nvSpPr>
          <p:spPr>
            <a:xfrm>
              <a:off x="781315" y="3461564"/>
              <a:ext cx="274086" cy="162243"/>
            </a:xfrm>
            <a:custGeom>
              <a:rect b="b" l="l" r="r" t="t"/>
              <a:pathLst>
                <a:path extrusionOk="0" h="302" w="513">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rgbClr val="4BD3B0"/>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14" name="Google Shape;214;p24"/>
            <p:cNvSpPr/>
            <p:nvPr/>
          </p:nvSpPr>
          <p:spPr>
            <a:xfrm>
              <a:off x="850087" y="3183978"/>
              <a:ext cx="259850" cy="244775"/>
            </a:xfrm>
            <a:custGeom>
              <a:rect b="b" l="l" r="r" t="t"/>
              <a:pathLst>
                <a:path extrusionOk="0" h="456" w="486">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rgbClr val="004C5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15" name="Google Shape;215;p24"/>
            <p:cNvSpPr/>
            <p:nvPr/>
          </p:nvSpPr>
          <p:spPr>
            <a:xfrm>
              <a:off x="655600" y="3264496"/>
              <a:ext cx="213333" cy="294294"/>
            </a:xfrm>
            <a:custGeom>
              <a:rect b="b" l="l" r="r" t="t"/>
              <a:pathLst>
                <a:path extrusionOk="0" h="548" w="399">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rgbClr val="00AE9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16" name="Google Shape;216;p24"/>
            <p:cNvSpPr/>
            <p:nvPr/>
          </p:nvSpPr>
          <p:spPr>
            <a:xfrm>
              <a:off x="673846" y="3654405"/>
              <a:ext cx="303960" cy="249807"/>
            </a:xfrm>
            <a:custGeom>
              <a:rect b="b" l="l" r="r" t="t"/>
              <a:pathLst>
                <a:path extrusionOk="0" h="465" w="569">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rgbClr val="ABE33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17" name="Google Shape;217;p24"/>
            <p:cNvSpPr/>
            <p:nvPr/>
          </p:nvSpPr>
          <p:spPr>
            <a:xfrm>
              <a:off x="959159" y="3535238"/>
              <a:ext cx="187068" cy="287248"/>
            </a:xfrm>
            <a:custGeom>
              <a:rect b="b" l="l" r="r" t="t"/>
              <a:pathLst>
                <a:path extrusionOk="0" h="535" w="35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rgbClr val="68DD6B"/>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5"/>
          <p:cNvSpPr txBox="1"/>
          <p:nvPr>
            <p:ph type="title"/>
          </p:nvPr>
        </p:nvSpPr>
        <p:spPr>
          <a:xfrm>
            <a:off x="886650" y="150500"/>
            <a:ext cx="7370700" cy="85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t>Results</a:t>
            </a:r>
            <a:endParaRPr u="sng"/>
          </a:p>
        </p:txBody>
      </p:sp>
      <p:pic>
        <p:nvPicPr>
          <p:cNvPr id="223" name="Google Shape;223;p25"/>
          <p:cNvPicPr preferRelativeResize="0"/>
          <p:nvPr/>
        </p:nvPicPr>
        <p:blipFill>
          <a:blip r:embed="rId3">
            <a:alphaModFix/>
          </a:blip>
          <a:stretch>
            <a:fillRect/>
          </a:stretch>
        </p:blipFill>
        <p:spPr>
          <a:xfrm>
            <a:off x="84525" y="676425"/>
            <a:ext cx="4377299" cy="2821949"/>
          </a:xfrm>
          <a:prstGeom prst="rect">
            <a:avLst/>
          </a:prstGeom>
          <a:noFill/>
          <a:ln>
            <a:noFill/>
          </a:ln>
        </p:spPr>
      </p:pic>
      <p:pic>
        <p:nvPicPr>
          <p:cNvPr id="224" name="Google Shape;224;p25"/>
          <p:cNvPicPr preferRelativeResize="0"/>
          <p:nvPr/>
        </p:nvPicPr>
        <p:blipFill>
          <a:blip r:embed="rId4">
            <a:alphaModFix/>
          </a:blip>
          <a:stretch>
            <a:fillRect/>
          </a:stretch>
        </p:blipFill>
        <p:spPr>
          <a:xfrm>
            <a:off x="4572000" y="1692775"/>
            <a:ext cx="4619875" cy="28929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6"/>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30" name="Google Shape;230;p26"/>
          <p:cNvPicPr preferRelativeResize="0"/>
          <p:nvPr/>
        </p:nvPicPr>
        <p:blipFill>
          <a:blip r:embed="rId3">
            <a:alphaModFix/>
          </a:blip>
          <a:stretch>
            <a:fillRect/>
          </a:stretch>
        </p:blipFill>
        <p:spPr>
          <a:xfrm>
            <a:off x="90425" y="255550"/>
            <a:ext cx="4609674" cy="2589328"/>
          </a:xfrm>
          <a:prstGeom prst="rect">
            <a:avLst/>
          </a:prstGeom>
          <a:noFill/>
          <a:ln>
            <a:noFill/>
          </a:ln>
        </p:spPr>
      </p:pic>
      <p:pic>
        <p:nvPicPr>
          <p:cNvPr id="231" name="Google Shape;231;p26"/>
          <p:cNvPicPr preferRelativeResize="0"/>
          <p:nvPr/>
        </p:nvPicPr>
        <p:blipFill>
          <a:blip r:embed="rId4">
            <a:alphaModFix/>
          </a:blip>
          <a:stretch>
            <a:fillRect/>
          </a:stretch>
        </p:blipFill>
        <p:spPr>
          <a:xfrm>
            <a:off x="4749700" y="2057400"/>
            <a:ext cx="4273126" cy="2813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7"/>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37" name="Google Shape;237;p27"/>
          <p:cNvPicPr preferRelativeResize="0"/>
          <p:nvPr/>
        </p:nvPicPr>
        <p:blipFill rotWithShape="1">
          <a:blip r:embed="rId3">
            <a:alphaModFix/>
          </a:blip>
          <a:srcRect b="0" l="0" r="0" t="13897"/>
          <a:stretch/>
        </p:blipFill>
        <p:spPr>
          <a:xfrm>
            <a:off x="1811798" y="1200075"/>
            <a:ext cx="5645226" cy="3634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8"/>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Conclusion</a:t>
            </a:r>
            <a:endParaRPr sz="3400"/>
          </a:p>
        </p:txBody>
      </p:sp>
      <p:sp>
        <p:nvSpPr>
          <p:cNvPr id="243" name="Google Shape;243;p28"/>
          <p:cNvSpPr txBox="1"/>
          <p:nvPr>
            <p:ph idx="1" type="body"/>
          </p:nvPr>
        </p:nvSpPr>
        <p:spPr>
          <a:xfrm>
            <a:off x="832375" y="1255800"/>
            <a:ext cx="6426900" cy="34653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The developed CNN model will provide good accuracy on less number of layers and less number of epochs in comparison to pre-trained models. </a:t>
            </a:r>
            <a:endParaRPr sz="1800"/>
          </a:p>
          <a:p>
            <a:pPr indent="-342900" lvl="0" marL="457200" rtl="0" algn="l">
              <a:spcBef>
                <a:spcPts val="0"/>
              </a:spcBef>
              <a:spcAft>
                <a:spcPts val="0"/>
              </a:spcAft>
              <a:buSzPts val="1800"/>
              <a:buChar char="◆"/>
            </a:pPr>
            <a:r>
              <a:rPr lang="en" sz="1800"/>
              <a:t>This CNN model will be better than other models as it is less complex than others and achieving good accuracy on training, validation as well as on test dataset. </a:t>
            </a:r>
            <a:endParaRPr sz="1800"/>
          </a:p>
          <a:p>
            <a:pPr indent="-342900" lvl="0" marL="457200" rtl="0" algn="l">
              <a:spcBef>
                <a:spcPts val="0"/>
              </a:spcBef>
              <a:spcAft>
                <a:spcPts val="0"/>
              </a:spcAft>
              <a:buSzPts val="1800"/>
              <a:buChar char="◆"/>
            </a:pPr>
            <a:r>
              <a:rPr lang="en" sz="1800"/>
              <a:t>The friendly frontend UI using website will help user to easily diagnose the X-ray image and predict if user is </a:t>
            </a:r>
            <a:r>
              <a:rPr lang="en" sz="1800"/>
              <a:t>diagnosed</a:t>
            </a:r>
            <a:r>
              <a:rPr lang="en" sz="1800"/>
              <a:t> with Covid-19 or Pneumonia.</a:t>
            </a:r>
            <a:endParaRPr sz="1800"/>
          </a:p>
        </p:txBody>
      </p:sp>
      <p:grpSp>
        <p:nvGrpSpPr>
          <p:cNvPr id="244" name="Google Shape;244;p28"/>
          <p:cNvGrpSpPr/>
          <p:nvPr/>
        </p:nvGrpSpPr>
        <p:grpSpPr>
          <a:xfrm>
            <a:off x="7259285" y="1989102"/>
            <a:ext cx="2054862" cy="2318652"/>
            <a:chOff x="6506504" y="937343"/>
            <a:chExt cx="744273" cy="793950"/>
          </a:xfrm>
        </p:grpSpPr>
        <p:sp>
          <p:nvSpPr>
            <p:cNvPr id="245" name="Google Shape;245;p28"/>
            <p:cNvSpPr/>
            <p:nvPr/>
          </p:nvSpPr>
          <p:spPr>
            <a:xfrm>
              <a:off x="6666683" y="1079385"/>
              <a:ext cx="422268" cy="171940"/>
            </a:xfrm>
            <a:custGeom>
              <a:rect b="b" l="l" r="r" t="t"/>
              <a:pathLst>
                <a:path extrusionOk="0" h="859701" w="2085276">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rgbClr val="004C5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004C52"/>
                </a:solidFill>
                <a:latin typeface="Calibri"/>
                <a:ea typeface="Calibri"/>
                <a:cs typeface="Calibri"/>
                <a:sym typeface="Calibri"/>
              </a:endParaRPr>
            </a:p>
          </p:txBody>
        </p:sp>
        <p:sp>
          <p:nvSpPr>
            <p:cNvPr id="246" name="Google Shape;246;p28"/>
            <p:cNvSpPr/>
            <p:nvPr/>
          </p:nvSpPr>
          <p:spPr>
            <a:xfrm>
              <a:off x="6664423" y="1259933"/>
              <a:ext cx="427985" cy="171450"/>
            </a:xfrm>
            <a:custGeom>
              <a:rect b="b" l="l" r="r" t="t"/>
              <a:pathLst>
                <a:path extrusionOk="0" h="857250" w="2113506">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rgbClr val="00AE9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004C52"/>
                </a:solidFill>
                <a:latin typeface="Calibri"/>
                <a:ea typeface="Calibri"/>
                <a:cs typeface="Calibri"/>
                <a:sym typeface="Calibri"/>
              </a:endParaRPr>
            </a:p>
          </p:txBody>
        </p:sp>
        <p:sp>
          <p:nvSpPr>
            <p:cNvPr id="247" name="Google Shape;247;p28"/>
            <p:cNvSpPr/>
            <p:nvPr/>
          </p:nvSpPr>
          <p:spPr>
            <a:xfrm>
              <a:off x="6727642" y="1439988"/>
              <a:ext cx="303068" cy="171348"/>
            </a:xfrm>
            <a:custGeom>
              <a:rect b="b" l="l" r="r" t="t"/>
              <a:pathLst>
                <a:path extrusionOk="0" h="856741" w="1496631">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rgbClr val="4BD3B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004C52"/>
                </a:solidFill>
                <a:latin typeface="Calibri"/>
                <a:ea typeface="Calibri"/>
                <a:cs typeface="Calibri"/>
                <a:sym typeface="Calibri"/>
              </a:endParaRPr>
            </a:p>
          </p:txBody>
        </p:sp>
        <p:grpSp>
          <p:nvGrpSpPr>
            <p:cNvPr id="248" name="Google Shape;248;p28"/>
            <p:cNvGrpSpPr/>
            <p:nvPr/>
          </p:nvGrpSpPr>
          <p:grpSpPr>
            <a:xfrm>
              <a:off x="6506504" y="937343"/>
              <a:ext cx="744273" cy="793950"/>
              <a:chOff x="6565437" y="1588001"/>
              <a:chExt cx="744273" cy="793950"/>
            </a:xfrm>
          </p:grpSpPr>
          <p:sp>
            <p:nvSpPr>
              <p:cNvPr id="249" name="Google Shape;249;p28"/>
              <p:cNvSpPr/>
              <p:nvPr/>
            </p:nvSpPr>
            <p:spPr>
              <a:xfrm>
                <a:off x="7127411" y="1694452"/>
                <a:ext cx="76068" cy="75403"/>
              </a:xfrm>
              <a:custGeom>
                <a:rect b="b" l="l" r="r" t="t"/>
                <a:pathLst>
                  <a:path extrusionOk="0" h="132" w="133">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50" name="Google Shape;250;p28"/>
              <p:cNvSpPr/>
              <p:nvPr/>
            </p:nvSpPr>
            <p:spPr>
              <a:xfrm>
                <a:off x="7209689" y="1954149"/>
                <a:ext cx="100020" cy="11976"/>
              </a:xfrm>
              <a:custGeom>
                <a:rect b="b" l="l" r="r" t="t"/>
                <a:pathLst>
                  <a:path extrusionOk="0" h="21" w="175">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51" name="Google Shape;251;p28"/>
              <p:cNvSpPr/>
              <p:nvPr/>
            </p:nvSpPr>
            <p:spPr>
              <a:xfrm>
                <a:off x="7127411" y="2150197"/>
                <a:ext cx="76068" cy="75625"/>
              </a:xfrm>
              <a:custGeom>
                <a:rect b="b" l="l" r="r" t="t"/>
                <a:pathLst>
                  <a:path extrusionOk="0" h="132" w="133">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52" name="Google Shape;252;p28"/>
              <p:cNvSpPr/>
              <p:nvPr/>
            </p:nvSpPr>
            <p:spPr>
              <a:xfrm>
                <a:off x="6671888" y="2150863"/>
                <a:ext cx="76068" cy="74960"/>
              </a:xfrm>
              <a:custGeom>
                <a:rect b="b" l="l" r="r" t="t"/>
                <a:pathLst>
                  <a:path extrusionOk="0" h="131" w="133">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53" name="Google Shape;253;p28"/>
              <p:cNvSpPr/>
              <p:nvPr/>
            </p:nvSpPr>
            <p:spPr>
              <a:xfrm>
                <a:off x="6565437" y="1954593"/>
                <a:ext cx="100020" cy="11976"/>
              </a:xfrm>
              <a:custGeom>
                <a:rect b="b" l="l" r="r" t="t"/>
                <a:pathLst>
                  <a:path extrusionOk="0" h="21" w="175">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54" name="Google Shape;254;p28"/>
              <p:cNvSpPr/>
              <p:nvPr/>
            </p:nvSpPr>
            <p:spPr>
              <a:xfrm>
                <a:off x="6671888" y="1694896"/>
                <a:ext cx="75403" cy="74960"/>
              </a:xfrm>
              <a:custGeom>
                <a:rect b="b" l="l" r="r" t="t"/>
                <a:pathLst>
                  <a:path extrusionOk="0" h="131" w="132">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55" name="Google Shape;255;p28"/>
              <p:cNvSpPr/>
              <p:nvPr/>
            </p:nvSpPr>
            <p:spPr>
              <a:xfrm>
                <a:off x="6931363" y="1588001"/>
                <a:ext cx="11976" cy="100020"/>
              </a:xfrm>
              <a:custGeom>
                <a:rect b="b" l="l" r="r" t="t"/>
                <a:pathLst>
                  <a:path extrusionOk="0" h="175" w="21">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56" name="Google Shape;256;p28"/>
              <p:cNvSpPr/>
              <p:nvPr/>
            </p:nvSpPr>
            <p:spPr>
              <a:xfrm>
                <a:off x="6847311" y="2280157"/>
                <a:ext cx="180080" cy="25726"/>
              </a:xfrm>
              <a:custGeom>
                <a:rect b="b" l="l" r="r" t="t"/>
                <a:pathLst>
                  <a:path extrusionOk="0" h="45" w="315">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57" name="Google Shape;257;p28"/>
              <p:cNvSpPr/>
              <p:nvPr/>
            </p:nvSpPr>
            <p:spPr>
              <a:xfrm>
                <a:off x="6851968" y="2318524"/>
                <a:ext cx="170766" cy="25726"/>
              </a:xfrm>
              <a:custGeom>
                <a:rect b="b" l="l" r="r" t="t"/>
                <a:pathLst>
                  <a:path extrusionOk="0" h="45" w="299">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58" name="Google Shape;258;p28"/>
              <p:cNvSpPr/>
              <p:nvPr/>
            </p:nvSpPr>
            <p:spPr>
              <a:xfrm>
                <a:off x="6876364" y="2356225"/>
                <a:ext cx="122419" cy="25726"/>
              </a:xfrm>
              <a:custGeom>
                <a:rect b="b" l="l" r="r" t="t"/>
                <a:pathLst>
                  <a:path extrusionOk="0" h="45" w="214">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rgbClr val="78878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9"/>
          <p:cNvSpPr txBox="1"/>
          <p:nvPr>
            <p:ph type="title"/>
          </p:nvPr>
        </p:nvSpPr>
        <p:spPr>
          <a:xfrm>
            <a:off x="886650" y="274975"/>
            <a:ext cx="3464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solidFill>
                  <a:schemeClr val="lt1"/>
                </a:solidFill>
              </a:rPr>
              <a:t>Future Scope</a:t>
            </a:r>
            <a:endParaRPr sz="3500">
              <a:solidFill>
                <a:schemeClr val="lt1"/>
              </a:solidFill>
            </a:endParaRPr>
          </a:p>
        </p:txBody>
      </p:sp>
      <p:sp>
        <p:nvSpPr>
          <p:cNvPr id="264" name="Google Shape;264;p29"/>
          <p:cNvSpPr txBox="1"/>
          <p:nvPr>
            <p:ph idx="1" type="body"/>
          </p:nvPr>
        </p:nvSpPr>
        <p:spPr>
          <a:xfrm>
            <a:off x="886650" y="1454400"/>
            <a:ext cx="6087000" cy="33273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More user friendly User Interface</a:t>
            </a:r>
            <a:endParaRPr sz="1800"/>
          </a:p>
          <a:p>
            <a:pPr indent="-342900" lvl="0" marL="457200" rtl="0" algn="l">
              <a:spcBef>
                <a:spcPts val="0"/>
              </a:spcBef>
              <a:spcAft>
                <a:spcPts val="0"/>
              </a:spcAft>
              <a:buSzPts val="1800"/>
              <a:buChar char="◆"/>
            </a:pPr>
            <a:r>
              <a:rPr lang="en" sz="1800"/>
              <a:t>Adding more </a:t>
            </a:r>
            <a:r>
              <a:rPr lang="en" sz="1800"/>
              <a:t>classification</a:t>
            </a:r>
            <a:r>
              <a:rPr lang="en" sz="1800"/>
              <a:t> </a:t>
            </a:r>
            <a:r>
              <a:rPr lang="en" sz="1800"/>
              <a:t>diseases</a:t>
            </a:r>
            <a:endParaRPr sz="1800"/>
          </a:p>
          <a:p>
            <a:pPr indent="-342900" lvl="0" marL="457200" rtl="0" algn="l">
              <a:spcBef>
                <a:spcPts val="0"/>
              </a:spcBef>
              <a:spcAft>
                <a:spcPts val="0"/>
              </a:spcAft>
              <a:buSzPts val="1800"/>
              <a:buChar char="◆"/>
            </a:pPr>
            <a:r>
              <a:rPr lang="en" sz="1800"/>
              <a:t>Using Grad Cam to properly </a:t>
            </a:r>
            <a:r>
              <a:rPr lang="en" sz="1800"/>
              <a:t>visualize</a:t>
            </a:r>
            <a:r>
              <a:rPr lang="en" sz="1800"/>
              <a:t> x-ray and </a:t>
            </a:r>
            <a:r>
              <a:rPr lang="en" sz="1800"/>
              <a:t>differentiate features on part of diseases</a:t>
            </a:r>
            <a:endParaRPr sz="1800"/>
          </a:p>
          <a:p>
            <a:pPr indent="-342900" lvl="0" marL="457200" rtl="0" algn="l">
              <a:spcBef>
                <a:spcPts val="0"/>
              </a:spcBef>
              <a:spcAft>
                <a:spcPts val="0"/>
              </a:spcAft>
              <a:buSzPts val="1800"/>
              <a:buChar char="◆"/>
            </a:pPr>
            <a:r>
              <a:rPr lang="en" sz="1800"/>
              <a:t>Connecting the system with user email and nearby hospital for better health treatment and getting notified digitally</a:t>
            </a:r>
            <a:endParaRPr sz="1800"/>
          </a:p>
          <a:p>
            <a:pPr indent="-342900" lvl="0" marL="457200" rtl="0" algn="l">
              <a:spcBef>
                <a:spcPts val="0"/>
              </a:spcBef>
              <a:spcAft>
                <a:spcPts val="0"/>
              </a:spcAft>
              <a:buSzPts val="1800"/>
              <a:buChar char="◆"/>
            </a:pPr>
            <a:r>
              <a:rPr lang="en" sz="1800"/>
              <a:t>Using input x ray images for training models for improving accuracy</a:t>
            </a:r>
            <a:endParaRPr sz="1800"/>
          </a:p>
          <a:p>
            <a:pPr indent="-342900" lvl="0" marL="457200" rtl="0" algn="l">
              <a:spcBef>
                <a:spcPts val="0"/>
              </a:spcBef>
              <a:spcAft>
                <a:spcPts val="0"/>
              </a:spcAft>
              <a:buSzPts val="1800"/>
              <a:buChar char="◆"/>
            </a:pPr>
            <a:r>
              <a:rPr lang="en" sz="1800"/>
              <a:t>More algorithm can be used to give wider views of cause and reasons.</a:t>
            </a:r>
            <a:endParaRPr sz="1800"/>
          </a:p>
        </p:txBody>
      </p:sp>
      <p:grpSp>
        <p:nvGrpSpPr>
          <p:cNvPr id="265" name="Google Shape;265;p29"/>
          <p:cNvGrpSpPr/>
          <p:nvPr/>
        </p:nvGrpSpPr>
        <p:grpSpPr>
          <a:xfrm>
            <a:off x="7096634" y="2013333"/>
            <a:ext cx="1533147" cy="1978125"/>
            <a:chOff x="8095060" y="5664590"/>
            <a:chExt cx="497404" cy="594389"/>
          </a:xfrm>
        </p:grpSpPr>
        <p:grpSp>
          <p:nvGrpSpPr>
            <p:cNvPr id="266" name="Google Shape;266;p29"/>
            <p:cNvGrpSpPr/>
            <p:nvPr/>
          </p:nvGrpSpPr>
          <p:grpSpPr>
            <a:xfrm>
              <a:off x="8095060" y="5969027"/>
              <a:ext cx="497404" cy="289951"/>
              <a:chOff x="8095060" y="5969027"/>
              <a:chExt cx="497404" cy="289951"/>
            </a:xfrm>
          </p:grpSpPr>
          <p:sp>
            <p:nvSpPr>
              <p:cNvPr id="267" name="Google Shape;267;p29"/>
              <p:cNvSpPr/>
              <p:nvPr/>
            </p:nvSpPr>
            <p:spPr>
              <a:xfrm>
                <a:off x="8095060" y="5969027"/>
                <a:ext cx="497402" cy="248408"/>
              </a:xfrm>
              <a:custGeom>
                <a:rect b="b" l="l" r="r" t="t"/>
                <a:pathLst>
                  <a:path extrusionOk="0" h="1166" w="234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68" name="Google Shape;268;p29"/>
              <p:cNvSpPr/>
              <p:nvPr/>
            </p:nvSpPr>
            <p:spPr>
              <a:xfrm>
                <a:off x="8095060" y="6092592"/>
                <a:ext cx="248701" cy="166386"/>
              </a:xfrm>
              <a:custGeom>
                <a:rect b="b" l="l" r="r" t="t"/>
                <a:pathLst>
                  <a:path extrusionOk="0" h="781" w="1170">
                    <a:moveTo>
                      <a:pt x="0" y="0"/>
                    </a:moveTo>
                    <a:lnTo>
                      <a:pt x="0" y="197"/>
                    </a:lnTo>
                    <a:lnTo>
                      <a:pt x="1170" y="781"/>
                    </a:lnTo>
                    <a:lnTo>
                      <a:pt x="1170" y="582"/>
                    </a:lnTo>
                    <a:lnTo>
                      <a:pt x="0" y="0"/>
                    </a:lnTo>
                    <a:close/>
                  </a:path>
                </a:pathLst>
              </a:custGeom>
              <a:solidFill>
                <a:srgbClr val="8E7CC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69" name="Google Shape;269;p29"/>
              <p:cNvSpPr/>
              <p:nvPr/>
            </p:nvSpPr>
            <p:spPr>
              <a:xfrm>
                <a:off x="8343763" y="6092592"/>
                <a:ext cx="248701" cy="166386"/>
              </a:xfrm>
              <a:custGeom>
                <a:rect b="b" l="l" r="r" t="t"/>
                <a:pathLst>
                  <a:path extrusionOk="0" h="781" w="1170">
                    <a:moveTo>
                      <a:pt x="1170" y="0"/>
                    </a:moveTo>
                    <a:lnTo>
                      <a:pt x="0" y="582"/>
                    </a:lnTo>
                    <a:lnTo>
                      <a:pt x="0" y="781"/>
                    </a:lnTo>
                    <a:lnTo>
                      <a:pt x="1170" y="197"/>
                    </a:lnTo>
                    <a:lnTo>
                      <a:pt x="1170" y="0"/>
                    </a:lnTo>
                    <a:close/>
                  </a:path>
                </a:pathLst>
              </a:custGeom>
              <a:solidFill>
                <a:srgbClr val="674EA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grpSp>
        <p:grpSp>
          <p:nvGrpSpPr>
            <p:cNvPr id="270" name="Google Shape;270;p29"/>
            <p:cNvGrpSpPr/>
            <p:nvPr/>
          </p:nvGrpSpPr>
          <p:grpSpPr>
            <a:xfrm>
              <a:off x="8095060" y="5867832"/>
              <a:ext cx="497404" cy="289312"/>
              <a:chOff x="8095060" y="5867832"/>
              <a:chExt cx="497404" cy="289312"/>
            </a:xfrm>
          </p:grpSpPr>
          <p:sp>
            <p:nvSpPr>
              <p:cNvPr id="271" name="Google Shape;271;p29"/>
              <p:cNvSpPr/>
              <p:nvPr/>
            </p:nvSpPr>
            <p:spPr>
              <a:xfrm>
                <a:off x="8095060" y="5867832"/>
                <a:ext cx="497402" cy="248195"/>
              </a:xfrm>
              <a:custGeom>
                <a:rect b="b" l="l" r="r" t="t"/>
                <a:pathLst>
                  <a:path extrusionOk="0" h="1165" w="234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72" name="Google Shape;272;p29"/>
              <p:cNvSpPr/>
              <p:nvPr/>
            </p:nvSpPr>
            <p:spPr>
              <a:xfrm>
                <a:off x="8095060" y="5990758"/>
                <a:ext cx="248701" cy="166386"/>
              </a:xfrm>
              <a:custGeom>
                <a:rect b="b" l="l" r="r" t="t"/>
                <a:pathLst>
                  <a:path extrusionOk="0" h="781" w="1170">
                    <a:moveTo>
                      <a:pt x="0" y="0"/>
                    </a:moveTo>
                    <a:lnTo>
                      <a:pt x="0" y="199"/>
                    </a:lnTo>
                    <a:lnTo>
                      <a:pt x="1170" y="781"/>
                    </a:lnTo>
                    <a:lnTo>
                      <a:pt x="1170" y="584"/>
                    </a:lnTo>
                    <a:lnTo>
                      <a:pt x="0" y="0"/>
                    </a:lnTo>
                    <a:close/>
                  </a:path>
                </a:pathLst>
              </a:custGeom>
              <a:solidFill>
                <a:srgbClr val="6D9EEB"/>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73" name="Google Shape;273;p29"/>
              <p:cNvSpPr/>
              <p:nvPr/>
            </p:nvSpPr>
            <p:spPr>
              <a:xfrm>
                <a:off x="8343763" y="5990758"/>
                <a:ext cx="248701" cy="166386"/>
              </a:xfrm>
              <a:custGeom>
                <a:rect b="b" l="l" r="r" t="t"/>
                <a:pathLst>
                  <a:path extrusionOk="0" h="781" w="1170">
                    <a:moveTo>
                      <a:pt x="1170" y="0"/>
                    </a:moveTo>
                    <a:lnTo>
                      <a:pt x="0" y="584"/>
                    </a:lnTo>
                    <a:lnTo>
                      <a:pt x="0" y="781"/>
                    </a:lnTo>
                    <a:lnTo>
                      <a:pt x="1170" y="199"/>
                    </a:lnTo>
                    <a:lnTo>
                      <a:pt x="1170" y="0"/>
                    </a:lnTo>
                    <a:close/>
                  </a:path>
                </a:pathLst>
              </a:custGeom>
              <a:solidFill>
                <a:srgbClr val="3C7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grpSp>
        <p:grpSp>
          <p:nvGrpSpPr>
            <p:cNvPr id="274" name="Google Shape;274;p29"/>
            <p:cNvGrpSpPr/>
            <p:nvPr/>
          </p:nvGrpSpPr>
          <p:grpSpPr>
            <a:xfrm>
              <a:off x="8095060" y="5765998"/>
              <a:ext cx="497404" cy="289312"/>
              <a:chOff x="8095060" y="5765998"/>
              <a:chExt cx="497404" cy="289312"/>
            </a:xfrm>
          </p:grpSpPr>
          <p:sp>
            <p:nvSpPr>
              <p:cNvPr id="275" name="Google Shape;275;p29"/>
              <p:cNvSpPr/>
              <p:nvPr/>
            </p:nvSpPr>
            <p:spPr>
              <a:xfrm>
                <a:off x="8095060" y="5765998"/>
                <a:ext cx="497402" cy="248195"/>
              </a:xfrm>
              <a:custGeom>
                <a:rect b="b" l="l" r="r" t="t"/>
                <a:pathLst>
                  <a:path extrusionOk="0" h="1165" w="234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76" name="Google Shape;276;p29"/>
              <p:cNvSpPr/>
              <p:nvPr/>
            </p:nvSpPr>
            <p:spPr>
              <a:xfrm>
                <a:off x="8095060" y="5889563"/>
                <a:ext cx="248701" cy="165747"/>
              </a:xfrm>
              <a:custGeom>
                <a:rect b="b" l="l" r="r" t="t"/>
                <a:pathLst>
                  <a:path extrusionOk="0" h="778" w="1170">
                    <a:moveTo>
                      <a:pt x="0" y="0"/>
                    </a:moveTo>
                    <a:lnTo>
                      <a:pt x="0" y="196"/>
                    </a:lnTo>
                    <a:lnTo>
                      <a:pt x="1170" y="778"/>
                    </a:lnTo>
                    <a:lnTo>
                      <a:pt x="1170" y="581"/>
                    </a:lnTo>
                    <a:lnTo>
                      <a:pt x="0" y="0"/>
                    </a:lnTo>
                    <a:close/>
                  </a:path>
                </a:pathLst>
              </a:custGeom>
              <a:solidFill>
                <a:srgbClr val="93C47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77" name="Google Shape;277;p29"/>
              <p:cNvSpPr/>
              <p:nvPr/>
            </p:nvSpPr>
            <p:spPr>
              <a:xfrm>
                <a:off x="8343763" y="5889563"/>
                <a:ext cx="248701" cy="165747"/>
              </a:xfrm>
              <a:custGeom>
                <a:rect b="b" l="l" r="r" t="t"/>
                <a:pathLst>
                  <a:path extrusionOk="0" h="778" w="1170">
                    <a:moveTo>
                      <a:pt x="1170" y="0"/>
                    </a:moveTo>
                    <a:lnTo>
                      <a:pt x="0" y="581"/>
                    </a:lnTo>
                    <a:lnTo>
                      <a:pt x="0" y="778"/>
                    </a:lnTo>
                    <a:lnTo>
                      <a:pt x="1170" y="196"/>
                    </a:lnTo>
                    <a:lnTo>
                      <a:pt x="1170" y="0"/>
                    </a:lnTo>
                    <a:close/>
                  </a:path>
                </a:pathLst>
              </a:custGeom>
              <a:solidFill>
                <a:srgbClr val="6AA84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grpSp>
        <p:grpSp>
          <p:nvGrpSpPr>
            <p:cNvPr id="278" name="Google Shape;278;p29"/>
            <p:cNvGrpSpPr/>
            <p:nvPr/>
          </p:nvGrpSpPr>
          <p:grpSpPr>
            <a:xfrm>
              <a:off x="8095060" y="5664590"/>
              <a:ext cx="497404" cy="290164"/>
              <a:chOff x="8095060" y="5664590"/>
              <a:chExt cx="497404" cy="290164"/>
            </a:xfrm>
          </p:grpSpPr>
          <p:sp>
            <p:nvSpPr>
              <p:cNvPr id="279" name="Google Shape;279;p29"/>
              <p:cNvSpPr/>
              <p:nvPr/>
            </p:nvSpPr>
            <p:spPr>
              <a:xfrm>
                <a:off x="8095060" y="5664590"/>
                <a:ext cx="497402" cy="248408"/>
              </a:xfrm>
              <a:custGeom>
                <a:rect b="b" l="l" r="r" t="t"/>
                <a:pathLst>
                  <a:path extrusionOk="0" h="1166" w="234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80" name="Google Shape;280;p29"/>
              <p:cNvSpPr/>
              <p:nvPr/>
            </p:nvSpPr>
            <p:spPr>
              <a:xfrm>
                <a:off x="8095060" y="5788580"/>
                <a:ext cx="248701" cy="166173"/>
              </a:xfrm>
              <a:custGeom>
                <a:rect b="b" l="l" r="r" t="t"/>
                <a:pathLst>
                  <a:path extrusionOk="0" h="780" w="1170">
                    <a:moveTo>
                      <a:pt x="0" y="0"/>
                    </a:moveTo>
                    <a:lnTo>
                      <a:pt x="0" y="196"/>
                    </a:lnTo>
                    <a:lnTo>
                      <a:pt x="1170" y="780"/>
                    </a:lnTo>
                    <a:lnTo>
                      <a:pt x="1170" y="584"/>
                    </a:lnTo>
                    <a:lnTo>
                      <a:pt x="0" y="0"/>
                    </a:lnTo>
                    <a:close/>
                  </a:path>
                </a:pathLst>
              </a:custGeom>
              <a:solidFill>
                <a:srgbClr val="FFD96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81" name="Google Shape;281;p29"/>
              <p:cNvSpPr/>
              <p:nvPr/>
            </p:nvSpPr>
            <p:spPr>
              <a:xfrm>
                <a:off x="8343763" y="5788580"/>
                <a:ext cx="248701" cy="166173"/>
              </a:xfrm>
              <a:custGeom>
                <a:rect b="b" l="l" r="r" t="t"/>
                <a:pathLst>
                  <a:path extrusionOk="0" h="780" w="1170">
                    <a:moveTo>
                      <a:pt x="1170" y="0"/>
                    </a:moveTo>
                    <a:lnTo>
                      <a:pt x="0" y="584"/>
                    </a:lnTo>
                    <a:lnTo>
                      <a:pt x="0" y="780"/>
                    </a:lnTo>
                    <a:lnTo>
                      <a:pt x="1170" y="196"/>
                    </a:lnTo>
                    <a:lnTo>
                      <a:pt x="1170" y="0"/>
                    </a:lnTo>
                    <a:close/>
                  </a:path>
                </a:pathLst>
              </a:custGeom>
              <a:solidFill>
                <a:srgbClr val="F1C23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0"/>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Reference</a:t>
            </a:r>
            <a:endParaRPr sz="3400"/>
          </a:p>
        </p:txBody>
      </p:sp>
      <p:sp>
        <p:nvSpPr>
          <p:cNvPr id="287" name="Google Shape;287;p30"/>
          <p:cNvSpPr txBox="1"/>
          <p:nvPr>
            <p:ph idx="1" type="body"/>
          </p:nvPr>
        </p:nvSpPr>
        <p:spPr>
          <a:xfrm>
            <a:off x="886650" y="1598403"/>
            <a:ext cx="7370700" cy="22440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u="sng">
                <a:solidFill>
                  <a:schemeClr val="hlink"/>
                </a:solidFill>
                <a:hlinkClick r:id="rId3"/>
              </a:rPr>
              <a:t>https://www.sciencedirect.com/science/article/pii/S2666827021000694</a:t>
            </a:r>
            <a:endParaRPr sz="1800"/>
          </a:p>
          <a:p>
            <a:pPr indent="-342900" lvl="0" marL="457200" rtl="0" algn="l">
              <a:spcBef>
                <a:spcPts val="0"/>
              </a:spcBef>
              <a:spcAft>
                <a:spcPts val="0"/>
              </a:spcAft>
              <a:buSzPts val="1800"/>
              <a:buChar char="●"/>
            </a:pPr>
            <a:r>
              <a:rPr lang="en" sz="1800" u="sng">
                <a:solidFill>
                  <a:schemeClr val="hlink"/>
                </a:solidFill>
                <a:hlinkClick r:id="rId4"/>
              </a:rPr>
              <a:t>https://journals.plos.org/plosone/article?id=10.1371/journal.pone.0256630</a:t>
            </a:r>
            <a:endParaRPr sz="1800"/>
          </a:p>
          <a:p>
            <a:pPr indent="-342900" lvl="0" marL="457200" rtl="0" algn="l">
              <a:spcBef>
                <a:spcPts val="0"/>
              </a:spcBef>
              <a:spcAft>
                <a:spcPts val="0"/>
              </a:spcAft>
              <a:buSzPts val="1800"/>
              <a:buChar char="●"/>
            </a:pPr>
            <a:r>
              <a:rPr lang="en" sz="1800" u="sng">
                <a:solidFill>
                  <a:schemeClr val="hlink"/>
                </a:solidFill>
                <a:hlinkClick r:id="rId5"/>
              </a:rPr>
              <a:t>https://ieeexplore.ieee.org/document/9395851</a:t>
            </a:r>
            <a:endParaRPr sz="1800"/>
          </a:p>
          <a:p>
            <a:pPr indent="-342900" lvl="0" marL="457200" rtl="0" algn="l">
              <a:spcBef>
                <a:spcPts val="0"/>
              </a:spcBef>
              <a:spcAft>
                <a:spcPts val="0"/>
              </a:spcAft>
              <a:buSzPts val="1800"/>
              <a:buChar char="●"/>
            </a:pPr>
            <a:r>
              <a:rPr lang="en" sz="1800" u="sng"/>
              <a:t>https://link.springer.com/article/10.1007/s10044-021-00970-4</a:t>
            </a:r>
            <a:endParaRPr sz="1800" u="sng"/>
          </a:p>
          <a:p>
            <a:pPr indent="0" lvl="0" marL="0" rtl="0" algn="l">
              <a:spcBef>
                <a:spcPts val="600"/>
              </a:spcBef>
              <a:spcAft>
                <a:spcPts val="0"/>
              </a:spcAft>
              <a:buNone/>
            </a:pPr>
            <a:r>
              <a:t/>
            </a:r>
            <a:endParaRPr sz="1800"/>
          </a:p>
        </p:txBody>
      </p:sp>
      <p:grpSp>
        <p:nvGrpSpPr>
          <p:cNvPr id="288" name="Google Shape;288;p30"/>
          <p:cNvGrpSpPr/>
          <p:nvPr/>
        </p:nvGrpSpPr>
        <p:grpSpPr>
          <a:xfrm>
            <a:off x="340702" y="3954961"/>
            <a:ext cx="4340684" cy="920942"/>
            <a:chOff x="3042485" y="5594633"/>
            <a:chExt cx="2159652" cy="510557"/>
          </a:xfrm>
        </p:grpSpPr>
        <p:sp>
          <p:nvSpPr>
            <p:cNvPr id="289" name="Google Shape;289;p30"/>
            <p:cNvSpPr/>
            <p:nvPr/>
          </p:nvSpPr>
          <p:spPr>
            <a:xfrm>
              <a:off x="3042485" y="5869690"/>
              <a:ext cx="235200" cy="235500"/>
            </a:xfrm>
            <a:prstGeom prst="ellipse">
              <a:avLst/>
            </a:prstGeom>
            <a:solidFill>
              <a:srgbClr val="F1C23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0" name="Google Shape;290;p30"/>
            <p:cNvSpPr/>
            <p:nvPr/>
          </p:nvSpPr>
          <p:spPr>
            <a:xfrm>
              <a:off x="3317231" y="5594633"/>
              <a:ext cx="235200" cy="235500"/>
            </a:xfrm>
            <a:prstGeom prst="ellipse">
              <a:avLst/>
            </a:prstGeom>
            <a:solidFill>
              <a:srgbClr val="E6913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1" name="Google Shape;291;p30"/>
            <p:cNvSpPr/>
            <p:nvPr/>
          </p:nvSpPr>
          <p:spPr>
            <a:xfrm>
              <a:off x="3591976" y="5869690"/>
              <a:ext cx="236100" cy="235500"/>
            </a:xfrm>
            <a:prstGeom prst="ellipse">
              <a:avLst/>
            </a:prstGeom>
            <a:solidFill>
              <a:srgbClr val="CC0000"/>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2" name="Google Shape;292;p30"/>
            <p:cNvSpPr/>
            <p:nvPr/>
          </p:nvSpPr>
          <p:spPr>
            <a:xfrm>
              <a:off x="3866722" y="5594633"/>
              <a:ext cx="236100" cy="235500"/>
            </a:xfrm>
            <a:prstGeom prst="ellipse">
              <a:avLst/>
            </a:prstGeom>
            <a:solidFill>
              <a:srgbClr val="A64D79"/>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3" name="Google Shape;293;p30"/>
            <p:cNvSpPr/>
            <p:nvPr/>
          </p:nvSpPr>
          <p:spPr>
            <a:xfrm>
              <a:off x="4141467" y="5869690"/>
              <a:ext cx="236100" cy="235500"/>
            </a:xfrm>
            <a:prstGeom prst="ellipse">
              <a:avLst/>
            </a:prstGeom>
            <a:solidFill>
              <a:srgbClr val="674EA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4" name="Google Shape;294;p30"/>
            <p:cNvSpPr/>
            <p:nvPr/>
          </p:nvSpPr>
          <p:spPr>
            <a:xfrm>
              <a:off x="4417146" y="5594633"/>
              <a:ext cx="235200" cy="235500"/>
            </a:xfrm>
            <a:prstGeom prst="ellipse">
              <a:avLst/>
            </a:prstGeom>
            <a:solidFill>
              <a:srgbClr val="3C7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5" name="Google Shape;295;p30"/>
            <p:cNvSpPr/>
            <p:nvPr/>
          </p:nvSpPr>
          <p:spPr>
            <a:xfrm>
              <a:off x="4691892" y="5869690"/>
              <a:ext cx="235500" cy="235500"/>
            </a:xfrm>
            <a:prstGeom prst="ellipse">
              <a:avLst/>
            </a:prstGeom>
            <a:solidFill>
              <a:srgbClr val="45818E"/>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6" name="Google Shape;296;p30"/>
            <p:cNvSpPr/>
            <p:nvPr/>
          </p:nvSpPr>
          <p:spPr>
            <a:xfrm>
              <a:off x="4966637" y="5594633"/>
              <a:ext cx="235500" cy="235500"/>
            </a:xfrm>
            <a:prstGeom prst="ellipse">
              <a:avLst/>
            </a:prstGeom>
            <a:solidFill>
              <a:srgbClr val="6AA84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7" name="Google Shape;297;p30"/>
            <p:cNvSpPr/>
            <p:nvPr/>
          </p:nvSpPr>
          <p:spPr>
            <a:xfrm>
              <a:off x="3210195" y="5762654"/>
              <a:ext cx="174555" cy="174555"/>
            </a:xfrm>
            <a:custGeom>
              <a:rect b="b" l="l" r="r" t="t"/>
              <a:pathLst>
                <a:path extrusionOk="0" h="217" w="217">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rgbClr val="E6EEE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8" name="Google Shape;298;p30"/>
            <p:cNvSpPr/>
            <p:nvPr/>
          </p:nvSpPr>
          <p:spPr>
            <a:xfrm>
              <a:off x="3485252" y="5762654"/>
              <a:ext cx="174244" cy="174555"/>
            </a:xfrm>
            <a:custGeom>
              <a:rect b="b" l="l" r="r" t="t"/>
              <a:pathLst>
                <a:path extrusionOk="0" h="217" w="217">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rgbClr val="E6EEE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299" name="Google Shape;299;p30"/>
            <p:cNvSpPr/>
            <p:nvPr/>
          </p:nvSpPr>
          <p:spPr>
            <a:xfrm>
              <a:off x="3760620" y="5762654"/>
              <a:ext cx="173622" cy="174555"/>
            </a:xfrm>
            <a:custGeom>
              <a:rect b="b" l="l" r="r" t="t"/>
              <a:pathLst>
                <a:path extrusionOk="0" h="217" w="216">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rgbClr val="E6EEE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300" name="Google Shape;300;p30"/>
            <p:cNvSpPr/>
            <p:nvPr/>
          </p:nvSpPr>
          <p:spPr>
            <a:xfrm>
              <a:off x="4035365" y="5762654"/>
              <a:ext cx="173622" cy="174555"/>
            </a:xfrm>
            <a:custGeom>
              <a:rect b="b" l="l" r="r" t="t"/>
              <a:pathLst>
                <a:path extrusionOk="0" h="217" w="216">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rgbClr val="E6EEE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301" name="Google Shape;301;p30"/>
            <p:cNvSpPr/>
            <p:nvPr/>
          </p:nvSpPr>
          <p:spPr>
            <a:xfrm>
              <a:off x="4310111" y="5762654"/>
              <a:ext cx="173622" cy="174555"/>
            </a:xfrm>
            <a:custGeom>
              <a:rect b="b" l="l" r="r" t="t"/>
              <a:pathLst>
                <a:path extrusionOk="0" h="217" w="216">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rgbClr val="E6EEE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302" name="Google Shape;302;p30"/>
            <p:cNvSpPr/>
            <p:nvPr/>
          </p:nvSpPr>
          <p:spPr>
            <a:xfrm>
              <a:off x="4585167" y="5762654"/>
              <a:ext cx="174244" cy="174555"/>
            </a:xfrm>
            <a:custGeom>
              <a:rect b="b" l="l" r="r" t="t"/>
              <a:pathLst>
                <a:path extrusionOk="0" h="217" w="217">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rgbClr val="E6EEE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sp>
          <p:nvSpPr>
            <p:cNvPr id="303" name="Google Shape;303;p30"/>
            <p:cNvSpPr/>
            <p:nvPr/>
          </p:nvSpPr>
          <p:spPr>
            <a:xfrm>
              <a:off x="4859913" y="5762654"/>
              <a:ext cx="174244" cy="174555"/>
            </a:xfrm>
            <a:custGeom>
              <a:rect b="b" l="l" r="r" t="t"/>
              <a:pathLst>
                <a:path extrusionOk="0" h="217" w="217">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rgbClr val="E6EEE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4C52"/>
                </a:buClr>
                <a:buSzPts val="1400"/>
                <a:buFont typeface="Calibri"/>
                <a:buNone/>
              </a:pPr>
              <a:r>
                <a:t/>
              </a:r>
              <a:endParaRPr b="0" i="0" sz="1400" u="none" cap="none" strike="noStrike">
                <a:solidFill>
                  <a:srgbClr val="004C52"/>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3"/>
          <p:cNvSpPr txBox="1"/>
          <p:nvPr>
            <p:ph type="ctrTitle"/>
          </p:nvPr>
        </p:nvSpPr>
        <p:spPr>
          <a:xfrm>
            <a:off x="1719025" y="1991825"/>
            <a:ext cx="57060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t>X-Ray Report Prediction</a:t>
            </a:r>
            <a:endParaRPr sz="5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07" name="Shape 307"/>
        <p:cNvGrpSpPr/>
        <p:nvPr/>
      </p:nvGrpSpPr>
      <p:grpSpPr>
        <a:xfrm>
          <a:off x="0" y="0"/>
          <a:ext cx="0" cy="0"/>
          <a:chOff x="0" y="0"/>
          <a:chExt cx="0" cy="0"/>
        </a:xfrm>
      </p:grpSpPr>
      <p:sp>
        <p:nvSpPr>
          <p:cNvPr id="308" name="Google Shape;308;p31"/>
          <p:cNvSpPr txBox="1"/>
          <p:nvPr>
            <p:ph idx="4294967295" type="body"/>
          </p:nvPr>
        </p:nvSpPr>
        <p:spPr>
          <a:xfrm>
            <a:off x="1833775" y="2314200"/>
            <a:ext cx="5476500" cy="819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3200"/>
              <a:t>OPEN DISCUSSION</a:t>
            </a:r>
            <a:endParaRPr sz="3200"/>
          </a:p>
        </p:txBody>
      </p:sp>
      <p:sp>
        <p:nvSpPr>
          <p:cNvPr id="309" name="Google Shape;309;p31"/>
          <p:cNvSpPr txBox="1"/>
          <p:nvPr>
            <p:ph type="title"/>
          </p:nvPr>
        </p:nvSpPr>
        <p:spPr>
          <a:xfrm>
            <a:off x="1833775" y="1810350"/>
            <a:ext cx="4354200" cy="25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900"/>
              <a:t>Open </a:t>
            </a:r>
            <a:endParaRPr sz="4900"/>
          </a:p>
          <a:p>
            <a:pPr indent="0" lvl="0" marL="0" rtl="0" algn="l">
              <a:spcBef>
                <a:spcPts val="0"/>
              </a:spcBef>
              <a:spcAft>
                <a:spcPts val="0"/>
              </a:spcAft>
              <a:buNone/>
            </a:pPr>
            <a:r>
              <a:rPr lang="en" sz="4900"/>
              <a:t>Discussion</a:t>
            </a:r>
            <a:endParaRPr sz="4900"/>
          </a:p>
        </p:txBody>
      </p:sp>
      <p:grpSp>
        <p:nvGrpSpPr>
          <p:cNvPr id="310" name="Google Shape;310;p31"/>
          <p:cNvGrpSpPr/>
          <p:nvPr/>
        </p:nvGrpSpPr>
        <p:grpSpPr>
          <a:xfrm>
            <a:off x="6018989" y="1801559"/>
            <a:ext cx="1726574" cy="1845182"/>
            <a:chOff x="6625350" y="1613750"/>
            <a:chExt cx="480525" cy="438400"/>
          </a:xfrm>
        </p:grpSpPr>
        <p:sp>
          <p:nvSpPr>
            <p:cNvPr id="311" name="Google Shape;311;p31"/>
            <p:cNvSpPr/>
            <p:nvPr/>
          </p:nvSpPr>
          <p:spPr>
            <a:xfrm>
              <a:off x="6670525" y="1887275"/>
              <a:ext cx="117875" cy="164875"/>
            </a:xfrm>
            <a:custGeom>
              <a:rect b="b" l="l" r="r" t="t"/>
              <a:pathLst>
                <a:path extrusionOk="0" h="6595" w="4715">
                  <a:moveTo>
                    <a:pt x="0" y="1"/>
                  </a:moveTo>
                  <a:lnTo>
                    <a:pt x="538" y="6058"/>
                  </a:lnTo>
                  <a:lnTo>
                    <a:pt x="562" y="6180"/>
                  </a:lnTo>
                  <a:lnTo>
                    <a:pt x="587" y="6277"/>
                  </a:lnTo>
                  <a:lnTo>
                    <a:pt x="660" y="6351"/>
                  </a:lnTo>
                  <a:lnTo>
                    <a:pt x="733" y="6448"/>
                  </a:lnTo>
                  <a:lnTo>
                    <a:pt x="806" y="6497"/>
                  </a:lnTo>
                  <a:lnTo>
                    <a:pt x="904" y="6546"/>
                  </a:lnTo>
                  <a:lnTo>
                    <a:pt x="1002" y="6571"/>
                  </a:lnTo>
                  <a:lnTo>
                    <a:pt x="1124" y="6595"/>
                  </a:lnTo>
                  <a:lnTo>
                    <a:pt x="4128" y="6595"/>
                  </a:lnTo>
                  <a:lnTo>
                    <a:pt x="4274" y="6571"/>
                  </a:lnTo>
                  <a:lnTo>
                    <a:pt x="4397" y="6522"/>
                  </a:lnTo>
                  <a:lnTo>
                    <a:pt x="4494" y="6473"/>
                  </a:lnTo>
                  <a:lnTo>
                    <a:pt x="4592" y="6375"/>
                  </a:lnTo>
                  <a:lnTo>
                    <a:pt x="4665" y="6253"/>
                  </a:lnTo>
                  <a:lnTo>
                    <a:pt x="4714" y="6155"/>
                  </a:lnTo>
                  <a:lnTo>
                    <a:pt x="4714" y="6009"/>
                  </a:lnTo>
                  <a:lnTo>
                    <a:pt x="4714" y="5887"/>
                  </a:lnTo>
                  <a:lnTo>
                    <a:pt x="3713" y="123"/>
                  </a:lnTo>
                  <a:lnTo>
                    <a:pt x="2589" y="50"/>
                  </a:lnTo>
                  <a:lnTo>
                    <a:pt x="1637" y="25"/>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7075950" y="1754175"/>
              <a:ext cx="29925" cy="99550"/>
            </a:xfrm>
            <a:custGeom>
              <a:rect b="b" l="l" r="r" t="t"/>
              <a:pathLst>
                <a:path extrusionOk="0" h="3982" w="1197">
                  <a:moveTo>
                    <a:pt x="0" y="1"/>
                  </a:moveTo>
                  <a:lnTo>
                    <a:pt x="0" y="3981"/>
                  </a:lnTo>
                  <a:lnTo>
                    <a:pt x="269" y="3811"/>
                  </a:lnTo>
                  <a:lnTo>
                    <a:pt x="489" y="3615"/>
                  </a:lnTo>
                  <a:lnTo>
                    <a:pt x="684" y="3420"/>
                  </a:lnTo>
                  <a:lnTo>
                    <a:pt x="855" y="3176"/>
                  </a:lnTo>
                  <a:lnTo>
                    <a:pt x="1002" y="2907"/>
                  </a:lnTo>
                  <a:lnTo>
                    <a:pt x="1099" y="2614"/>
                  </a:lnTo>
                  <a:lnTo>
                    <a:pt x="1173" y="2296"/>
                  </a:lnTo>
                  <a:lnTo>
                    <a:pt x="1197" y="1979"/>
                  </a:lnTo>
                  <a:lnTo>
                    <a:pt x="1173" y="1661"/>
                  </a:lnTo>
                  <a:lnTo>
                    <a:pt x="1099" y="1368"/>
                  </a:lnTo>
                  <a:lnTo>
                    <a:pt x="1002" y="1075"/>
                  </a:lnTo>
                  <a:lnTo>
                    <a:pt x="855" y="806"/>
                  </a:lnTo>
                  <a:lnTo>
                    <a:pt x="684" y="562"/>
                  </a:lnTo>
                  <a:lnTo>
                    <a:pt x="489" y="342"/>
                  </a:lnTo>
                  <a:lnTo>
                    <a:pt x="269" y="171"/>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6625350" y="1729750"/>
              <a:ext cx="97700" cy="147175"/>
            </a:xfrm>
            <a:custGeom>
              <a:rect b="b" l="l" r="r" t="t"/>
              <a:pathLst>
                <a:path extrusionOk="0" h="5887" w="3908">
                  <a:moveTo>
                    <a:pt x="3908" y="1"/>
                  </a:moveTo>
                  <a:lnTo>
                    <a:pt x="2711" y="25"/>
                  </a:lnTo>
                  <a:lnTo>
                    <a:pt x="1759" y="25"/>
                  </a:lnTo>
                  <a:lnTo>
                    <a:pt x="1588" y="49"/>
                  </a:lnTo>
                  <a:lnTo>
                    <a:pt x="1417" y="74"/>
                  </a:lnTo>
                  <a:lnTo>
                    <a:pt x="1246" y="123"/>
                  </a:lnTo>
                  <a:lnTo>
                    <a:pt x="1099" y="172"/>
                  </a:lnTo>
                  <a:lnTo>
                    <a:pt x="953" y="245"/>
                  </a:lnTo>
                  <a:lnTo>
                    <a:pt x="806" y="343"/>
                  </a:lnTo>
                  <a:lnTo>
                    <a:pt x="660" y="440"/>
                  </a:lnTo>
                  <a:lnTo>
                    <a:pt x="537" y="562"/>
                  </a:lnTo>
                  <a:lnTo>
                    <a:pt x="415" y="684"/>
                  </a:lnTo>
                  <a:lnTo>
                    <a:pt x="318" y="831"/>
                  </a:lnTo>
                  <a:lnTo>
                    <a:pt x="220" y="978"/>
                  </a:lnTo>
                  <a:lnTo>
                    <a:pt x="147" y="1124"/>
                  </a:lnTo>
                  <a:lnTo>
                    <a:pt x="73" y="1295"/>
                  </a:lnTo>
                  <a:lnTo>
                    <a:pt x="49" y="1442"/>
                  </a:lnTo>
                  <a:lnTo>
                    <a:pt x="0" y="1613"/>
                  </a:lnTo>
                  <a:lnTo>
                    <a:pt x="0" y="1783"/>
                  </a:lnTo>
                  <a:lnTo>
                    <a:pt x="0" y="4128"/>
                  </a:lnTo>
                  <a:lnTo>
                    <a:pt x="0" y="4299"/>
                  </a:lnTo>
                  <a:lnTo>
                    <a:pt x="49" y="4446"/>
                  </a:lnTo>
                  <a:lnTo>
                    <a:pt x="73" y="4617"/>
                  </a:lnTo>
                  <a:lnTo>
                    <a:pt x="147" y="4763"/>
                  </a:lnTo>
                  <a:lnTo>
                    <a:pt x="220" y="4934"/>
                  </a:lnTo>
                  <a:lnTo>
                    <a:pt x="318" y="5081"/>
                  </a:lnTo>
                  <a:lnTo>
                    <a:pt x="415" y="5203"/>
                  </a:lnTo>
                  <a:lnTo>
                    <a:pt x="537" y="5325"/>
                  </a:lnTo>
                  <a:lnTo>
                    <a:pt x="660" y="5447"/>
                  </a:lnTo>
                  <a:lnTo>
                    <a:pt x="806" y="5545"/>
                  </a:lnTo>
                  <a:lnTo>
                    <a:pt x="953" y="5642"/>
                  </a:lnTo>
                  <a:lnTo>
                    <a:pt x="1099" y="5716"/>
                  </a:lnTo>
                  <a:lnTo>
                    <a:pt x="1246" y="5789"/>
                  </a:lnTo>
                  <a:lnTo>
                    <a:pt x="1417" y="5838"/>
                  </a:lnTo>
                  <a:lnTo>
                    <a:pt x="1588" y="5862"/>
                  </a:lnTo>
                  <a:lnTo>
                    <a:pt x="1759" y="5862"/>
                  </a:lnTo>
                  <a:lnTo>
                    <a:pt x="2711" y="5887"/>
                  </a:lnTo>
                  <a:lnTo>
                    <a:pt x="3908" y="5887"/>
                  </a:lnTo>
                  <a:lnTo>
                    <a:pt x="39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6736475" y="1638175"/>
              <a:ext cx="279650" cy="330325"/>
            </a:xfrm>
            <a:custGeom>
              <a:rect b="b" l="l" r="r" t="t"/>
              <a:pathLst>
                <a:path extrusionOk="0" h="13213" w="11186">
                  <a:moveTo>
                    <a:pt x="11186" y="0"/>
                  </a:moveTo>
                  <a:lnTo>
                    <a:pt x="10771" y="342"/>
                  </a:lnTo>
                  <a:lnTo>
                    <a:pt x="10380" y="635"/>
                  </a:lnTo>
                  <a:lnTo>
                    <a:pt x="9940" y="904"/>
                  </a:lnTo>
                  <a:lnTo>
                    <a:pt x="9525" y="1172"/>
                  </a:lnTo>
                  <a:lnTo>
                    <a:pt x="9110" y="1417"/>
                  </a:lnTo>
                  <a:lnTo>
                    <a:pt x="8695" y="1661"/>
                  </a:lnTo>
                  <a:lnTo>
                    <a:pt x="7840" y="2052"/>
                  </a:lnTo>
                  <a:lnTo>
                    <a:pt x="7034" y="2418"/>
                  </a:lnTo>
                  <a:lnTo>
                    <a:pt x="6228" y="2687"/>
                  </a:lnTo>
                  <a:lnTo>
                    <a:pt x="5471" y="2931"/>
                  </a:lnTo>
                  <a:lnTo>
                    <a:pt x="4763" y="3126"/>
                  </a:lnTo>
                  <a:lnTo>
                    <a:pt x="4225" y="3248"/>
                  </a:lnTo>
                  <a:lnTo>
                    <a:pt x="3664" y="3346"/>
                  </a:lnTo>
                  <a:lnTo>
                    <a:pt x="3077" y="3419"/>
                  </a:lnTo>
                  <a:lnTo>
                    <a:pt x="2467" y="3493"/>
                  </a:lnTo>
                  <a:lnTo>
                    <a:pt x="1221" y="3590"/>
                  </a:lnTo>
                  <a:lnTo>
                    <a:pt x="0" y="3664"/>
                  </a:lnTo>
                  <a:lnTo>
                    <a:pt x="0" y="9574"/>
                  </a:lnTo>
                  <a:lnTo>
                    <a:pt x="1221" y="9623"/>
                  </a:lnTo>
                  <a:lnTo>
                    <a:pt x="2467" y="9721"/>
                  </a:lnTo>
                  <a:lnTo>
                    <a:pt x="3077" y="9794"/>
                  </a:lnTo>
                  <a:lnTo>
                    <a:pt x="3664" y="9891"/>
                  </a:lnTo>
                  <a:lnTo>
                    <a:pt x="4225" y="9989"/>
                  </a:lnTo>
                  <a:lnTo>
                    <a:pt x="4763" y="10111"/>
                  </a:lnTo>
                  <a:lnTo>
                    <a:pt x="5471" y="10307"/>
                  </a:lnTo>
                  <a:lnTo>
                    <a:pt x="6228" y="10526"/>
                  </a:lnTo>
                  <a:lnTo>
                    <a:pt x="7034" y="10820"/>
                  </a:lnTo>
                  <a:lnTo>
                    <a:pt x="7840" y="11161"/>
                  </a:lnTo>
                  <a:lnTo>
                    <a:pt x="8695" y="11577"/>
                  </a:lnTo>
                  <a:lnTo>
                    <a:pt x="9110" y="11796"/>
                  </a:lnTo>
                  <a:lnTo>
                    <a:pt x="9525" y="12041"/>
                  </a:lnTo>
                  <a:lnTo>
                    <a:pt x="9940" y="12309"/>
                  </a:lnTo>
                  <a:lnTo>
                    <a:pt x="10380" y="12602"/>
                  </a:lnTo>
                  <a:lnTo>
                    <a:pt x="10771" y="12896"/>
                  </a:lnTo>
                  <a:lnTo>
                    <a:pt x="11186" y="13213"/>
                  </a:lnTo>
                  <a:lnTo>
                    <a:pt x="111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7029550" y="1613750"/>
              <a:ext cx="34200" cy="379800"/>
            </a:xfrm>
            <a:custGeom>
              <a:rect b="b" l="l" r="r" t="t"/>
              <a:pathLst>
                <a:path extrusionOk="0" h="15192" w="1368">
                  <a:moveTo>
                    <a:pt x="684" y="0"/>
                  </a:moveTo>
                  <a:lnTo>
                    <a:pt x="562" y="25"/>
                  </a:lnTo>
                  <a:lnTo>
                    <a:pt x="464" y="98"/>
                  </a:lnTo>
                  <a:lnTo>
                    <a:pt x="366" y="171"/>
                  </a:lnTo>
                  <a:lnTo>
                    <a:pt x="0" y="513"/>
                  </a:lnTo>
                  <a:lnTo>
                    <a:pt x="0" y="14654"/>
                  </a:lnTo>
                  <a:lnTo>
                    <a:pt x="366" y="15020"/>
                  </a:lnTo>
                  <a:lnTo>
                    <a:pt x="464" y="15094"/>
                  </a:lnTo>
                  <a:lnTo>
                    <a:pt x="562" y="15143"/>
                  </a:lnTo>
                  <a:lnTo>
                    <a:pt x="684" y="15191"/>
                  </a:lnTo>
                  <a:lnTo>
                    <a:pt x="904" y="15191"/>
                  </a:lnTo>
                  <a:lnTo>
                    <a:pt x="1001" y="15143"/>
                  </a:lnTo>
                  <a:lnTo>
                    <a:pt x="1148" y="15045"/>
                  </a:lnTo>
                  <a:lnTo>
                    <a:pt x="1270" y="14923"/>
                  </a:lnTo>
                  <a:lnTo>
                    <a:pt x="1343" y="14776"/>
                  </a:lnTo>
                  <a:lnTo>
                    <a:pt x="1368" y="14605"/>
                  </a:lnTo>
                  <a:lnTo>
                    <a:pt x="1368" y="586"/>
                  </a:lnTo>
                  <a:lnTo>
                    <a:pt x="1343" y="415"/>
                  </a:lnTo>
                  <a:lnTo>
                    <a:pt x="1270" y="244"/>
                  </a:lnTo>
                  <a:lnTo>
                    <a:pt x="1148" y="122"/>
                  </a:lnTo>
                  <a:lnTo>
                    <a:pt x="1001" y="25"/>
                  </a:lnTo>
                  <a:lnTo>
                    <a:pt x="9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AE9D"/>
        </a:solidFill>
      </p:bgPr>
    </p:bg>
    <p:spTree>
      <p:nvGrpSpPr>
        <p:cNvPr id="319" name="Shape 319"/>
        <p:cNvGrpSpPr/>
        <p:nvPr/>
      </p:nvGrpSpPr>
      <p:grpSpPr>
        <a:xfrm>
          <a:off x="0" y="0"/>
          <a:ext cx="0" cy="0"/>
          <a:chOff x="0" y="0"/>
          <a:chExt cx="0" cy="0"/>
        </a:xfrm>
      </p:grpSpPr>
      <p:sp>
        <p:nvSpPr>
          <p:cNvPr id="320" name="Google Shape;320;p32"/>
          <p:cNvSpPr txBox="1"/>
          <p:nvPr>
            <p:ph idx="4294967295" type="ctrTitle"/>
          </p:nvPr>
        </p:nvSpPr>
        <p:spPr>
          <a:xfrm>
            <a:off x="685800" y="1507142"/>
            <a:ext cx="7772400" cy="11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rgbClr val="ABE33F"/>
                </a:solidFill>
                <a:latin typeface="Karla"/>
                <a:ea typeface="Karla"/>
                <a:cs typeface="Karla"/>
                <a:sym typeface="Karla"/>
              </a:rPr>
              <a:t>Thank You</a:t>
            </a:r>
            <a:endParaRPr sz="9600">
              <a:solidFill>
                <a:srgbClr val="ABE33F"/>
              </a:solidFill>
              <a:latin typeface="Karla"/>
              <a:ea typeface="Karla"/>
              <a:cs typeface="Karla"/>
              <a:sym typeface="Karla"/>
            </a:endParaRPr>
          </a:p>
        </p:txBody>
      </p:sp>
      <p:sp>
        <p:nvSpPr>
          <p:cNvPr id="321" name="Google Shape;321;p32"/>
          <p:cNvSpPr txBox="1"/>
          <p:nvPr>
            <p:ph idx="4294967295" type="subTitle"/>
          </p:nvPr>
        </p:nvSpPr>
        <p:spPr>
          <a:xfrm>
            <a:off x="0" y="4495175"/>
            <a:ext cx="1213500" cy="7848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lang="en" sz="100"/>
              <a:t>l</a:t>
            </a:r>
            <a:endParaRPr sz="100"/>
          </a:p>
        </p:txBody>
      </p:sp>
      <p:sp>
        <p:nvSpPr>
          <p:cNvPr id="322" name="Google Shape;322;p32"/>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4"/>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Team Members</a:t>
            </a:r>
            <a:endParaRPr sz="3800"/>
          </a:p>
        </p:txBody>
      </p:sp>
      <p:sp>
        <p:nvSpPr>
          <p:cNvPr id="116" name="Google Shape;116;p14"/>
          <p:cNvSpPr txBox="1"/>
          <p:nvPr/>
        </p:nvSpPr>
        <p:spPr>
          <a:xfrm>
            <a:off x="818700" y="1255800"/>
            <a:ext cx="5017800" cy="30600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 sz="3600">
                <a:solidFill>
                  <a:schemeClr val="dk1"/>
                </a:solidFill>
                <a:latin typeface="Karla"/>
                <a:ea typeface="Karla"/>
                <a:cs typeface="Karla"/>
                <a:sym typeface="Karla"/>
              </a:rPr>
              <a:t>👦 </a:t>
            </a:r>
            <a:r>
              <a:rPr lang="en" sz="2600">
                <a:solidFill>
                  <a:srgbClr val="004C52"/>
                </a:solidFill>
                <a:latin typeface="Karla"/>
                <a:ea typeface="Karla"/>
                <a:cs typeface="Karla"/>
                <a:sym typeface="Karla"/>
              </a:rPr>
              <a:t>Gautam Sathe- TEB231</a:t>
            </a:r>
            <a:endParaRPr sz="2600">
              <a:solidFill>
                <a:srgbClr val="004C52"/>
              </a:solidFill>
              <a:latin typeface="Karla"/>
              <a:ea typeface="Karla"/>
              <a:cs typeface="Karla"/>
              <a:sym typeface="Karla"/>
            </a:endParaRPr>
          </a:p>
          <a:p>
            <a:pPr indent="0" lvl="0" marL="0" rtl="0" algn="l">
              <a:lnSpc>
                <a:spcPct val="120000"/>
              </a:lnSpc>
              <a:spcBef>
                <a:spcPts val="0"/>
              </a:spcBef>
              <a:spcAft>
                <a:spcPts val="0"/>
              </a:spcAft>
              <a:buNone/>
            </a:pPr>
            <a:r>
              <a:rPr lang="en" sz="3600">
                <a:solidFill>
                  <a:schemeClr val="dk1"/>
                </a:solidFill>
                <a:latin typeface="Karla"/>
                <a:ea typeface="Karla"/>
                <a:cs typeface="Karla"/>
                <a:sym typeface="Karla"/>
              </a:rPr>
              <a:t>👦 </a:t>
            </a:r>
            <a:r>
              <a:rPr lang="en" sz="2600">
                <a:solidFill>
                  <a:srgbClr val="004C52"/>
                </a:solidFill>
                <a:latin typeface="Karla"/>
                <a:ea typeface="Karla"/>
                <a:cs typeface="Karla"/>
                <a:sym typeface="Karla"/>
              </a:rPr>
              <a:t>Aniket Singh- TEB240</a:t>
            </a:r>
            <a:endParaRPr sz="2600">
              <a:solidFill>
                <a:srgbClr val="004C52"/>
              </a:solidFill>
              <a:latin typeface="Karla"/>
              <a:ea typeface="Karla"/>
              <a:cs typeface="Karla"/>
              <a:sym typeface="Karla"/>
            </a:endParaRPr>
          </a:p>
          <a:p>
            <a:pPr indent="0" lvl="0" marL="0" rtl="0" algn="l">
              <a:lnSpc>
                <a:spcPct val="120000"/>
              </a:lnSpc>
              <a:spcBef>
                <a:spcPts val="0"/>
              </a:spcBef>
              <a:spcAft>
                <a:spcPts val="0"/>
              </a:spcAft>
              <a:buNone/>
            </a:pPr>
            <a:r>
              <a:rPr lang="en" sz="3600">
                <a:solidFill>
                  <a:schemeClr val="dk1"/>
                </a:solidFill>
                <a:latin typeface="Karla"/>
                <a:ea typeface="Karla"/>
                <a:cs typeface="Karla"/>
                <a:sym typeface="Karla"/>
              </a:rPr>
              <a:t>👦 </a:t>
            </a:r>
            <a:r>
              <a:rPr lang="en" sz="2600">
                <a:solidFill>
                  <a:srgbClr val="004C52"/>
                </a:solidFill>
                <a:latin typeface="Karla"/>
                <a:ea typeface="Karla"/>
                <a:cs typeface="Karla"/>
                <a:sym typeface="Karla"/>
              </a:rPr>
              <a:t>Shivendra Singh-TEB242</a:t>
            </a:r>
            <a:endParaRPr sz="2600">
              <a:solidFill>
                <a:srgbClr val="004C52"/>
              </a:solidFill>
              <a:latin typeface="Karla"/>
              <a:ea typeface="Karla"/>
              <a:cs typeface="Karla"/>
              <a:sym typeface="Karla"/>
            </a:endParaRPr>
          </a:p>
          <a:p>
            <a:pPr indent="0" lvl="0" marL="0" rtl="0" algn="l">
              <a:lnSpc>
                <a:spcPct val="120000"/>
              </a:lnSpc>
              <a:spcBef>
                <a:spcPts val="0"/>
              </a:spcBef>
              <a:spcAft>
                <a:spcPts val="0"/>
              </a:spcAft>
              <a:buNone/>
            </a:pPr>
            <a:r>
              <a:rPr lang="en" sz="3600">
                <a:solidFill>
                  <a:schemeClr val="dk1"/>
                </a:solidFill>
                <a:latin typeface="Karla"/>
                <a:ea typeface="Karla"/>
                <a:cs typeface="Karla"/>
                <a:sym typeface="Karla"/>
              </a:rPr>
              <a:t>👦 </a:t>
            </a:r>
            <a:r>
              <a:rPr lang="en" sz="2600">
                <a:solidFill>
                  <a:srgbClr val="004C52"/>
                </a:solidFill>
                <a:latin typeface="Karla"/>
                <a:ea typeface="Karla"/>
                <a:cs typeface="Karla"/>
                <a:sym typeface="Karla"/>
              </a:rPr>
              <a:t>Kovid Thalia-TEB244</a:t>
            </a:r>
            <a:endParaRPr sz="2800">
              <a:latin typeface="Comic Sans MS"/>
              <a:ea typeface="Comic Sans MS"/>
              <a:cs typeface="Comic Sans MS"/>
              <a:sym typeface="Comic Sans MS"/>
            </a:endParaRPr>
          </a:p>
          <a:p>
            <a:pPr indent="0" lvl="0" marL="0" rtl="0" algn="l">
              <a:spcBef>
                <a:spcPts val="0"/>
              </a:spcBef>
              <a:spcAft>
                <a:spcPts val="0"/>
              </a:spcAft>
              <a:buNone/>
            </a:pPr>
            <a:r>
              <a:t/>
            </a:r>
            <a:endParaRPr>
              <a:latin typeface="Karla"/>
              <a:ea typeface="Karla"/>
              <a:cs typeface="Karla"/>
              <a:sym typeface="Karla"/>
            </a:endParaRPr>
          </a:p>
        </p:txBody>
      </p:sp>
      <p:sp>
        <p:nvSpPr>
          <p:cNvPr id="117" name="Google Shape;117;p14"/>
          <p:cNvSpPr txBox="1"/>
          <p:nvPr/>
        </p:nvSpPr>
        <p:spPr>
          <a:xfrm rot="-426924">
            <a:off x="4846040" y="3150213"/>
            <a:ext cx="3988920" cy="1231367"/>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3300">
                <a:solidFill>
                  <a:srgbClr val="FF0000"/>
                </a:solidFill>
                <a:latin typeface="Caveat"/>
                <a:ea typeface="Caveat"/>
                <a:cs typeface="Caveat"/>
                <a:sym typeface="Caveat"/>
              </a:rPr>
              <a:t>Supervisor:</a:t>
            </a:r>
            <a:endParaRPr sz="3300">
              <a:solidFill>
                <a:srgbClr val="FF0000"/>
              </a:solidFill>
              <a:latin typeface="Caveat"/>
              <a:ea typeface="Caveat"/>
              <a:cs typeface="Caveat"/>
              <a:sym typeface="Caveat"/>
            </a:endParaRPr>
          </a:p>
          <a:p>
            <a:pPr indent="0" lvl="0" marL="0" rtl="0" algn="l">
              <a:lnSpc>
                <a:spcPct val="100000"/>
              </a:lnSpc>
              <a:spcBef>
                <a:spcPts val="0"/>
              </a:spcBef>
              <a:spcAft>
                <a:spcPts val="0"/>
              </a:spcAft>
              <a:buNone/>
            </a:pPr>
            <a:r>
              <a:rPr b="1" lang="en" sz="3500">
                <a:solidFill>
                  <a:srgbClr val="FF0000"/>
                </a:solidFill>
                <a:latin typeface="Caveat"/>
                <a:ea typeface="Caveat"/>
                <a:cs typeface="Caveat"/>
                <a:sym typeface="Caveat"/>
              </a:rPr>
              <a:t>Prof. Sanjivani Deokar</a:t>
            </a:r>
            <a:endParaRPr b="1" sz="3500">
              <a:solidFill>
                <a:srgbClr val="FF0000"/>
              </a:solidFill>
              <a:latin typeface="Caveat"/>
              <a:ea typeface="Caveat"/>
              <a:cs typeface="Caveat"/>
              <a:sym typeface="Caveat"/>
            </a:endParaRPr>
          </a:p>
        </p:txBody>
      </p:sp>
      <p:sp>
        <p:nvSpPr>
          <p:cNvPr id="118" name="Google Shape;118;p14"/>
          <p:cNvSpPr/>
          <p:nvPr/>
        </p:nvSpPr>
        <p:spPr>
          <a:xfrm>
            <a:off x="6744850" y="1644925"/>
            <a:ext cx="1512494" cy="1540892"/>
          </a:xfrm>
          <a:custGeom>
            <a:rect b="b" l="l" r="r" t="t"/>
            <a:pathLst>
              <a:path extrusionOk="0" h="16267" w="16266">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004C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4C5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6"/>
                                        </p:tgtEl>
                                        <p:attrNameLst>
                                          <p:attrName>style.visibility</p:attrName>
                                        </p:attrNameLst>
                                      </p:cBhvr>
                                      <p:to>
                                        <p:strVal val="visible"/>
                                      </p:to>
                                    </p:set>
                                    <p:anim calcmode="lin" valueType="num">
                                      <p:cBhvr additive="base">
                                        <p:cTn dur="500"/>
                                        <p:tgtEl>
                                          <p:spTgt spid="11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7"/>
                                        </p:tgtEl>
                                        <p:attrNameLst>
                                          <p:attrName>style.visibility</p:attrName>
                                        </p:attrNameLst>
                                      </p:cBhvr>
                                      <p:to>
                                        <p:strVal val="visible"/>
                                      </p:to>
                                    </p:set>
                                    <p:anim calcmode="lin" valueType="num">
                                      <p:cBhvr additive="base">
                                        <p:cTn dur="500"/>
                                        <p:tgtEl>
                                          <p:spTgt spid="11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18"/>
                                        </p:tgtEl>
                                        <p:attrNameLst>
                                          <p:attrName>style.visibility</p:attrName>
                                        </p:attrNameLst>
                                      </p:cBhvr>
                                      <p:to>
                                        <p:strVal val="visible"/>
                                      </p:to>
                                    </p:set>
                                    <p:anim calcmode="lin" valueType="num">
                                      <p:cBhvr additive="base">
                                        <p:cTn dur="500"/>
                                        <p:tgtEl>
                                          <p:spTgt spid="118"/>
                                        </p:tgtEl>
                                        <p:attrNameLst>
                                          <p:attrName>ppt_w</p:attrName>
                                        </p:attrNameLst>
                                      </p:cBhvr>
                                      <p:tavLst>
                                        <p:tav fmla="" tm="0">
                                          <p:val>
                                            <p:strVal val="0"/>
                                          </p:val>
                                        </p:tav>
                                        <p:tav fmla="" tm="100000">
                                          <p:val>
                                            <p:strVal val="#ppt_w"/>
                                          </p:val>
                                        </p:tav>
                                      </p:tavLst>
                                    </p:anim>
                                    <p:anim calcmode="lin" valueType="num">
                                      <p:cBhvr additive="base">
                                        <p:cTn dur="500"/>
                                        <p:tgtEl>
                                          <p:spTgt spid="11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5"/>
          <p:cNvSpPr txBox="1"/>
          <p:nvPr>
            <p:ph type="title"/>
          </p:nvPr>
        </p:nvSpPr>
        <p:spPr>
          <a:xfrm>
            <a:off x="886650" y="289875"/>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t>Outline</a:t>
            </a:r>
            <a:endParaRPr sz="4000"/>
          </a:p>
        </p:txBody>
      </p:sp>
      <p:sp>
        <p:nvSpPr>
          <p:cNvPr id="124" name="Google Shape;124;p15"/>
          <p:cNvSpPr txBox="1"/>
          <p:nvPr>
            <p:ph idx="1" type="body"/>
          </p:nvPr>
        </p:nvSpPr>
        <p:spPr>
          <a:xfrm>
            <a:off x="2200425" y="1063325"/>
            <a:ext cx="4488000" cy="36912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Introduction </a:t>
            </a:r>
            <a:endParaRPr sz="1800"/>
          </a:p>
          <a:p>
            <a:pPr indent="-342900" lvl="0" marL="457200" rtl="0" algn="l">
              <a:spcBef>
                <a:spcPts val="0"/>
              </a:spcBef>
              <a:spcAft>
                <a:spcPts val="0"/>
              </a:spcAft>
              <a:buSzPts val="1800"/>
              <a:buChar char="●"/>
            </a:pPr>
            <a:r>
              <a:rPr lang="en" sz="1800"/>
              <a:t>Motivation</a:t>
            </a:r>
            <a:endParaRPr sz="1800"/>
          </a:p>
          <a:p>
            <a:pPr indent="-342900" lvl="0" marL="457200" rtl="0" algn="l">
              <a:spcBef>
                <a:spcPts val="0"/>
              </a:spcBef>
              <a:spcAft>
                <a:spcPts val="0"/>
              </a:spcAft>
              <a:buSzPts val="1800"/>
              <a:buChar char="●"/>
            </a:pPr>
            <a:r>
              <a:rPr lang="en" sz="1800"/>
              <a:t>Objectives</a:t>
            </a:r>
            <a:endParaRPr sz="1800"/>
          </a:p>
          <a:p>
            <a:pPr indent="-342900" lvl="0" marL="457200" rtl="0" algn="l">
              <a:lnSpc>
                <a:spcPct val="100000"/>
              </a:lnSpc>
              <a:spcBef>
                <a:spcPts val="0"/>
              </a:spcBef>
              <a:spcAft>
                <a:spcPts val="0"/>
              </a:spcAft>
              <a:buSzPts val="1800"/>
              <a:buChar char="●"/>
            </a:pPr>
            <a:r>
              <a:rPr lang="en" sz="1800"/>
              <a:t>Literature Survey</a:t>
            </a:r>
            <a:endParaRPr sz="1800"/>
          </a:p>
          <a:p>
            <a:pPr indent="-342900" lvl="0" marL="457200" rtl="0" algn="l">
              <a:lnSpc>
                <a:spcPct val="100000"/>
              </a:lnSpc>
              <a:spcBef>
                <a:spcPts val="0"/>
              </a:spcBef>
              <a:spcAft>
                <a:spcPts val="0"/>
              </a:spcAft>
              <a:buSzPts val="1800"/>
              <a:buChar char="●"/>
            </a:pPr>
            <a:r>
              <a:rPr lang="en" sz="1800"/>
              <a:t>Existing System</a:t>
            </a:r>
            <a:endParaRPr sz="1800"/>
          </a:p>
          <a:p>
            <a:pPr indent="-342900" lvl="0" marL="457200" rtl="0" algn="l">
              <a:lnSpc>
                <a:spcPct val="100000"/>
              </a:lnSpc>
              <a:spcBef>
                <a:spcPts val="0"/>
              </a:spcBef>
              <a:spcAft>
                <a:spcPts val="0"/>
              </a:spcAft>
              <a:buSzPts val="1800"/>
              <a:buChar char="●"/>
            </a:pPr>
            <a:r>
              <a:rPr lang="en" sz="1800"/>
              <a:t>Proposed System</a:t>
            </a:r>
            <a:endParaRPr sz="1800"/>
          </a:p>
          <a:p>
            <a:pPr indent="-342900" lvl="0" marL="457200" rtl="0" algn="l">
              <a:spcBef>
                <a:spcPts val="0"/>
              </a:spcBef>
              <a:spcAft>
                <a:spcPts val="0"/>
              </a:spcAft>
              <a:buSzPts val="1800"/>
              <a:buChar char="●"/>
            </a:pPr>
            <a:r>
              <a:rPr lang="en" sz="1800">
                <a:solidFill>
                  <a:schemeClr val="dk1"/>
                </a:solidFill>
              </a:rPr>
              <a:t>Design Of The System</a:t>
            </a:r>
            <a:endParaRPr sz="1800"/>
          </a:p>
          <a:p>
            <a:pPr indent="-342900" lvl="0" marL="457200" rtl="0" algn="l">
              <a:spcBef>
                <a:spcPts val="0"/>
              </a:spcBef>
              <a:spcAft>
                <a:spcPts val="0"/>
              </a:spcAft>
              <a:buSzPts val="1800"/>
              <a:buChar char="●"/>
            </a:pPr>
            <a:r>
              <a:rPr lang="en" sz="1800">
                <a:solidFill>
                  <a:schemeClr val="dk1"/>
                </a:solidFill>
              </a:rPr>
              <a:t>Software</a:t>
            </a:r>
            <a:endParaRPr sz="1800">
              <a:solidFill>
                <a:schemeClr val="dk1"/>
              </a:solidFill>
            </a:endParaRPr>
          </a:p>
          <a:p>
            <a:pPr indent="0" lvl="0" marL="457200" rtl="0" algn="l">
              <a:spcBef>
                <a:spcPts val="0"/>
              </a:spcBef>
              <a:spcAft>
                <a:spcPts val="0"/>
              </a:spcAft>
              <a:buNone/>
            </a:pPr>
            <a:r>
              <a:rPr lang="en" sz="1800">
                <a:solidFill>
                  <a:schemeClr val="dk1"/>
                </a:solidFill>
              </a:rPr>
              <a:t>And Hardware Requirements</a:t>
            </a:r>
            <a:endParaRPr sz="1800"/>
          </a:p>
          <a:p>
            <a:pPr indent="-342900" lvl="0" marL="457200" rtl="0" algn="l">
              <a:spcBef>
                <a:spcPts val="600"/>
              </a:spcBef>
              <a:spcAft>
                <a:spcPts val="0"/>
              </a:spcAft>
              <a:buSzPts val="1800"/>
              <a:buChar char="●"/>
            </a:pPr>
            <a:r>
              <a:rPr lang="en" sz="1800"/>
              <a:t>Results</a:t>
            </a:r>
            <a:endParaRPr sz="1800"/>
          </a:p>
          <a:p>
            <a:pPr indent="-342900" lvl="0" marL="457200" rtl="0" algn="l">
              <a:spcBef>
                <a:spcPts val="0"/>
              </a:spcBef>
              <a:spcAft>
                <a:spcPts val="0"/>
              </a:spcAft>
              <a:buSzPts val="1800"/>
              <a:buChar char="●"/>
            </a:pPr>
            <a:r>
              <a:rPr lang="en" sz="1800"/>
              <a:t>Conclusion</a:t>
            </a:r>
            <a:endParaRPr sz="1800"/>
          </a:p>
          <a:p>
            <a:pPr indent="-342900" lvl="0" marL="457200" rtl="0" algn="l">
              <a:spcBef>
                <a:spcPts val="0"/>
              </a:spcBef>
              <a:spcAft>
                <a:spcPts val="0"/>
              </a:spcAft>
              <a:buSzPts val="1800"/>
              <a:buChar char="●"/>
            </a:pPr>
            <a:r>
              <a:rPr lang="en" sz="1800"/>
              <a:t>Future Work</a:t>
            </a:r>
            <a:endParaRPr sz="1800"/>
          </a:p>
          <a:p>
            <a:pPr indent="-342900" lvl="0" marL="457200" rtl="0" algn="l">
              <a:spcBef>
                <a:spcPts val="0"/>
              </a:spcBef>
              <a:spcAft>
                <a:spcPts val="0"/>
              </a:spcAft>
              <a:buSzPts val="1800"/>
              <a:buChar char="●"/>
            </a:pPr>
            <a:r>
              <a:rPr lang="en" sz="1800"/>
              <a:t>Reference</a:t>
            </a:r>
            <a:endParaRPr sz="1800"/>
          </a:p>
          <a:p>
            <a:pPr indent="0" lvl="0" marL="457200" rtl="0" algn="l">
              <a:spcBef>
                <a:spcPts val="600"/>
              </a:spcBef>
              <a:spcAft>
                <a:spcPts val="0"/>
              </a:spcAft>
              <a:buNone/>
            </a:pPr>
            <a:r>
              <a:t/>
            </a:r>
            <a:endParaRPr sz="1800"/>
          </a:p>
        </p:txBody>
      </p:sp>
      <p:sp>
        <p:nvSpPr>
          <p:cNvPr id="125" name="Google Shape;125;p15"/>
          <p:cNvSpPr/>
          <p:nvPr/>
        </p:nvSpPr>
        <p:spPr>
          <a:xfrm>
            <a:off x="4874250" y="-17350"/>
            <a:ext cx="4290325" cy="3789650"/>
          </a:xfrm>
          <a:custGeom>
            <a:rect b="b" l="l" r="r" t="t"/>
            <a:pathLst>
              <a:path extrusionOk="0" h="151586" w="171613">
                <a:moveTo>
                  <a:pt x="0" y="694"/>
                </a:moveTo>
                <a:lnTo>
                  <a:pt x="171613" y="0"/>
                </a:lnTo>
                <a:lnTo>
                  <a:pt x="170790" y="151586"/>
                </a:lnTo>
                <a:lnTo>
                  <a:pt x="46492" y="123154"/>
                </a:lnTo>
                <a:close/>
              </a:path>
            </a:pathLst>
          </a:custGeom>
          <a:solidFill>
            <a:srgbClr val="ABE33F">
              <a:alpha val="81150"/>
            </a:srgbClr>
          </a:solidFill>
          <a:ln>
            <a:noFill/>
          </a:ln>
        </p:spPr>
      </p:sp>
      <p:sp>
        <p:nvSpPr>
          <p:cNvPr id="126" name="Google Shape;126;p15"/>
          <p:cNvSpPr/>
          <p:nvPr/>
        </p:nvSpPr>
        <p:spPr>
          <a:xfrm>
            <a:off x="6192650" y="1898869"/>
            <a:ext cx="914124" cy="914076"/>
          </a:xfrm>
          <a:custGeom>
            <a:rect b="b" l="l" r="r" t="t"/>
            <a:pathLst>
              <a:path extrusionOk="0" h="18757" w="18758">
                <a:moveTo>
                  <a:pt x="10039" y="2467"/>
                </a:moveTo>
                <a:lnTo>
                  <a:pt x="10380" y="2491"/>
                </a:lnTo>
                <a:lnTo>
                  <a:pt x="10674" y="2516"/>
                </a:lnTo>
                <a:lnTo>
                  <a:pt x="10869" y="2540"/>
                </a:lnTo>
                <a:lnTo>
                  <a:pt x="10967" y="2564"/>
                </a:lnTo>
                <a:lnTo>
                  <a:pt x="10991" y="2589"/>
                </a:lnTo>
                <a:lnTo>
                  <a:pt x="10967" y="2638"/>
                </a:lnTo>
                <a:lnTo>
                  <a:pt x="10893" y="2784"/>
                </a:lnTo>
                <a:lnTo>
                  <a:pt x="10771" y="2955"/>
                </a:lnTo>
                <a:lnTo>
                  <a:pt x="10600" y="3151"/>
                </a:lnTo>
                <a:lnTo>
                  <a:pt x="10405" y="3322"/>
                </a:lnTo>
                <a:lnTo>
                  <a:pt x="10209" y="3468"/>
                </a:lnTo>
                <a:lnTo>
                  <a:pt x="10039" y="3590"/>
                </a:lnTo>
                <a:lnTo>
                  <a:pt x="9941" y="3615"/>
                </a:lnTo>
                <a:lnTo>
                  <a:pt x="9843" y="3639"/>
                </a:lnTo>
                <a:lnTo>
                  <a:pt x="9745" y="3663"/>
                </a:lnTo>
                <a:lnTo>
                  <a:pt x="9648" y="3737"/>
                </a:lnTo>
                <a:lnTo>
                  <a:pt x="9550" y="3810"/>
                </a:lnTo>
                <a:lnTo>
                  <a:pt x="9452" y="3883"/>
                </a:lnTo>
                <a:lnTo>
                  <a:pt x="9355" y="3957"/>
                </a:lnTo>
                <a:lnTo>
                  <a:pt x="9257" y="3981"/>
                </a:lnTo>
                <a:lnTo>
                  <a:pt x="9159" y="4005"/>
                </a:lnTo>
                <a:lnTo>
                  <a:pt x="9086" y="4005"/>
                </a:lnTo>
                <a:lnTo>
                  <a:pt x="8988" y="4054"/>
                </a:lnTo>
                <a:lnTo>
                  <a:pt x="8866" y="4128"/>
                </a:lnTo>
                <a:lnTo>
                  <a:pt x="8793" y="4201"/>
                </a:lnTo>
                <a:lnTo>
                  <a:pt x="8695" y="4274"/>
                </a:lnTo>
                <a:lnTo>
                  <a:pt x="8598" y="4323"/>
                </a:lnTo>
                <a:lnTo>
                  <a:pt x="8500" y="4372"/>
                </a:lnTo>
                <a:lnTo>
                  <a:pt x="8304" y="4372"/>
                </a:lnTo>
                <a:lnTo>
                  <a:pt x="8207" y="4323"/>
                </a:lnTo>
                <a:lnTo>
                  <a:pt x="8109" y="4274"/>
                </a:lnTo>
                <a:lnTo>
                  <a:pt x="8036" y="4201"/>
                </a:lnTo>
                <a:lnTo>
                  <a:pt x="7963" y="4103"/>
                </a:lnTo>
                <a:lnTo>
                  <a:pt x="7938" y="4005"/>
                </a:lnTo>
                <a:lnTo>
                  <a:pt x="7963" y="3908"/>
                </a:lnTo>
                <a:lnTo>
                  <a:pt x="8036" y="3810"/>
                </a:lnTo>
                <a:lnTo>
                  <a:pt x="8109" y="3712"/>
                </a:lnTo>
                <a:lnTo>
                  <a:pt x="8158" y="3615"/>
                </a:lnTo>
                <a:lnTo>
                  <a:pt x="8207" y="3517"/>
                </a:lnTo>
                <a:lnTo>
                  <a:pt x="8207" y="3419"/>
                </a:lnTo>
                <a:lnTo>
                  <a:pt x="8182" y="3273"/>
                </a:lnTo>
                <a:lnTo>
                  <a:pt x="8158" y="3199"/>
                </a:lnTo>
                <a:lnTo>
                  <a:pt x="8109" y="3151"/>
                </a:lnTo>
                <a:lnTo>
                  <a:pt x="8060" y="3102"/>
                </a:lnTo>
                <a:lnTo>
                  <a:pt x="7987" y="3077"/>
                </a:lnTo>
                <a:lnTo>
                  <a:pt x="7840" y="3053"/>
                </a:lnTo>
                <a:lnTo>
                  <a:pt x="7669" y="3028"/>
                </a:lnTo>
                <a:lnTo>
                  <a:pt x="7596" y="2980"/>
                </a:lnTo>
                <a:lnTo>
                  <a:pt x="7547" y="2955"/>
                </a:lnTo>
                <a:lnTo>
                  <a:pt x="7523" y="2906"/>
                </a:lnTo>
                <a:lnTo>
                  <a:pt x="7547" y="2833"/>
                </a:lnTo>
                <a:lnTo>
                  <a:pt x="7572" y="2760"/>
                </a:lnTo>
                <a:lnTo>
                  <a:pt x="7645" y="2662"/>
                </a:lnTo>
                <a:lnTo>
                  <a:pt x="7694" y="2638"/>
                </a:lnTo>
                <a:lnTo>
                  <a:pt x="7792" y="2589"/>
                </a:lnTo>
                <a:lnTo>
                  <a:pt x="8036" y="2540"/>
                </a:lnTo>
                <a:lnTo>
                  <a:pt x="8329" y="2491"/>
                </a:lnTo>
                <a:lnTo>
                  <a:pt x="8671" y="2467"/>
                </a:lnTo>
                <a:close/>
                <a:moveTo>
                  <a:pt x="11455" y="4763"/>
                </a:moveTo>
                <a:lnTo>
                  <a:pt x="11528" y="4787"/>
                </a:lnTo>
                <a:lnTo>
                  <a:pt x="11577" y="4811"/>
                </a:lnTo>
                <a:lnTo>
                  <a:pt x="11626" y="4885"/>
                </a:lnTo>
                <a:lnTo>
                  <a:pt x="11650" y="4958"/>
                </a:lnTo>
                <a:lnTo>
                  <a:pt x="11626" y="5031"/>
                </a:lnTo>
                <a:lnTo>
                  <a:pt x="11577" y="5153"/>
                </a:lnTo>
                <a:lnTo>
                  <a:pt x="11528" y="5251"/>
                </a:lnTo>
                <a:lnTo>
                  <a:pt x="11455" y="5324"/>
                </a:lnTo>
                <a:lnTo>
                  <a:pt x="11357" y="5398"/>
                </a:lnTo>
                <a:lnTo>
                  <a:pt x="11260" y="5471"/>
                </a:lnTo>
                <a:lnTo>
                  <a:pt x="11162" y="5520"/>
                </a:lnTo>
                <a:lnTo>
                  <a:pt x="10991" y="5520"/>
                </a:lnTo>
                <a:lnTo>
                  <a:pt x="10942" y="5471"/>
                </a:lnTo>
                <a:lnTo>
                  <a:pt x="10893" y="5398"/>
                </a:lnTo>
                <a:lnTo>
                  <a:pt x="10869" y="5324"/>
                </a:lnTo>
                <a:lnTo>
                  <a:pt x="10893" y="5251"/>
                </a:lnTo>
                <a:lnTo>
                  <a:pt x="10942" y="5153"/>
                </a:lnTo>
                <a:lnTo>
                  <a:pt x="10991" y="5031"/>
                </a:lnTo>
                <a:lnTo>
                  <a:pt x="11064" y="4958"/>
                </a:lnTo>
                <a:lnTo>
                  <a:pt x="11162" y="4885"/>
                </a:lnTo>
                <a:lnTo>
                  <a:pt x="11260" y="4811"/>
                </a:lnTo>
                <a:lnTo>
                  <a:pt x="11357" y="4787"/>
                </a:lnTo>
                <a:lnTo>
                  <a:pt x="11455" y="4763"/>
                </a:lnTo>
                <a:close/>
                <a:moveTo>
                  <a:pt x="16437" y="12260"/>
                </a:moveTo>
                <a:lnTo>
                  <a:pt x="16511" y="12285"/>
                </a:lnTo>
                <a:lnTo>
                  <a:pt x="16535" y="12334"/>
                </a:lnTo>
                <a:lnTo>
                  <a:pt x="16559" y="12407"/>
                </a:lnTo>
                <a:lnTo>
                  <a:pt x="16584" y="12578"/>
                </a:lnTo>
                <a:lnTo>
                  <a:pt x="16584" y="12651"/>
                </a:lnTo>
                <a:lnTo>
                  <a:pt x="16535" y="12749"/>
                </a:lnTo>
                <a:lnTo>
                  <a:pt x="16486" y="12871"/>
                </a:lnTo>
                <a:lnTo>
                  <a:pt x="16413" y="12944"/>
                </a:lnTo>
                <a:lnTo>
                  <a:pt x="16340" y="13042"/>
                </a:lnTo>
                <a:lnTo>
                  <a:pt x="16266" y="13140"/>
                </a:lnTo>
                <a:lnTo>
                  <a:pt x="16218" y="13237"/>
                </a:lnTo>
                <a:lnTo>
                  <a:pt x="16218" y="13335"/>
                </a:lnTo>
                <a:lnTo>
                  <a:pt x="16193" y="13482"/>
                </a:lnTo>
                <a:lnTo>
                  <a:pt x="16144" y="13555"/>
                </a:lnTo>
                <a:lnTo>
                  <a:pt x="16120" y="13628"/>
                </a:lnTo>
                <a:lnTo>
                  <a:pt x="16071" y="13653"/>
                </a:lnTo>
                <a:lnTo>
                  <a:pt x="15973" y="13653"/>
                </a:lnTo>
                <a:lnTo>
                  <a:pt x="15924" y="13628"/>
                </a:lnTo>
                <a:lnTo>
                  <a:pt x="15900" y="13555"/>
                </a:lnTo>
                <a:lnTo>
                  <a:pt x="15851" y="13433"/>
                </a:lnTo>
                <a:lnTo>
                  <a:pt x="15851" y="13286"/>
                </a:lnTo>
                <a:lnTo>
                  <a:pt x="15827" y="13140"/>
                </a:lnTo>
                <a:lnTo>
                  <a:pt x="15851" y="12969"/>
                </a:lnTo>
                <a:lnTo>
                  <a:pt x="15924" y="12798"/>
                </a:lnTo>
                <a:lnTo>
                  <a:pt x="15998" y="12627"/>
                </a:lnTo>
                <a:lnTo>
                  <a:pt x="16120" y="12480"/>
                </a:lnTo>
                <a:lnTo>
                  <a:pt x="16242" y="12383"/>
                </a:lnTo>
                <a:lnTo>
                  <a:pt x="16340" y="12309"/>
                </a:lnTo>
                <a:lnTo>
                  <a:pt x="16437" y="12260"/>
                </a:lnTo>
                <a:close/>
                <a:moveTo>
                  <a:pt x="13922" y="3615"/>
                </a:moveTo>
                <a:lnTo>
                  <a:pt x="14239" y="3639"/>
                </a:lnTo>
                <a:lnTo>
                  <a:pt x="14483" y="3639"/>
                </a:lnTo>
                <a:lnTo>
                  <a:pt x="14679" y="3688"/>
                </a:lnTo>
                <a:lnTo>
                  <a:pt x="14777" y="3712"/>
                </a:lnTo>
                <a:lnTo>
                  <a:pt x="14825" y="3737"/>
                </a:lnTo>
                <a:lnTo>
                  <a:pt x="14874" y="3761"/>
                </a:lnTo>
                <a:lnTo>
                  <a:pt x="14923" y="3737"/>
                </a:lnTo>
                <a:lnTo>
                  <a:pt x="14972" y="3712"/>
                </a:lnTo>
                <a:lnTo>
                  <a:pt x="15045" y="3688"/>
                </a:lnTo>
                <a:lnTo>
                  <a:pt x="15143" y="3663"/>
                </a:lnTo>
                <a:lnTo>
                  <a:pt x="15485" y="3639"/>
                </a:lnTo>
                <a:lnTo>
                  <a:pt x="15900" y="4103"/>
                </a:lnTo>
                <a:lnTo>
                  <a:pt x="16291" y="4616"/>
                </a:lnTo>
                <a:lnTo>
                  <a:pt x="16633" y="5153"/>
                </a:lnTo>
                <a:lnTo>
                  <a:pt x="16926" y="5715"/>
                </a:lnTo>
                <a:lnTo>
                  <a:pt x="17194" y="6301"/>
                </a:lnTo>
                <a:lnTo>
                  <a:pt x="17390" y="6912"/>
                </a:lnTo>
                <a:lnTo>
                  <a:pt x="17561" y="7547"/>
                </a:lnTo>
                <a:lnTo>
                  <a:pt x="17683" y="8182"/>
                </a:lnTo>
                <a:lnTo>
                  <a:pt x="17414" y="8157"/>
                </a:lnTo>
                <a:lnTo>
                  <a:pt x="17317" y="8133"/>
                </a:lnTo>
                <a:lnTo>
                  <a:pt x="17268" y="8084"/>
                </a:lnTo>
                <a:lnTo>
                  <a:pt x="17219" y="8060"/>
                </a:lnTo>
                <a:lnTo>
                  <a:pt x="17146" y="8035"/>
                </a:lnTo>
                <a:lnTo>
                  <a:pt x="16975" y="8011"/>
                </a:lnTo>
                <a:lnTo>
                  <a:pt x="16877" y="7986"/>
                </a:lnTo>
                <a:lnTo>
                  <a:pt x="16779" y="7938"/>
                </a:lnTo>
                <a:lnTo>
                  <a:pt x="16682" y="7889"/>
                </a:lnTo>
                <a:lnTo>
                  <a:pt x="16584" y="7815"/>
                </a:lnTo>
                <a:lnTo>
                  <a:pt x="16511" y="7742"/>
                </a:lnTo>
                <a:lnTo>
                  <a:pt x="16437" y="7693"/>
                </a:lnTo>
                <a:lnTo>
                  <a:pt x="16364" y="7693"/>
                </a:lnTo>
                <a:lnTo>
                  <a:pt x="16315" y="7718"/>
                </a:lnTo>
                <a:lnTo>
                  <a:pt x="16291" y="7767"/>
                </a:lnTo>
                <a:lnTo>
                  <a:pt x="16291" y="7840"/>
                </a:lnTo>
                <a:lnTo>
                  <a:pt x="16340" y="7913"/>
                </a:lnTo>
                <a:lnTo>
                  <a:pt x="16413" y="8011"/>
                </a:lnTo>
                <a:lnTo>
                  <a:pt x="16486" y="8084"/>
                </a:lnTo>
                <a:lnTo>
                  <a:pt x="16584" y="8133"/>
                </a:lnTo>
                <a:lnTo>
                  <a:pt x="16706" y="8182"/>
                </a:lnTo>
                <a:lnTo>
                  <a:pt x="16779" y="8182"/>
                </a:lnTo>
                <a:lnTo>
                  <a:pt x="16877" y="8206"/>
                </a:lnTo>
                <a:lnTo>
                  <a:pt x="16975" y="8255"/>
                </a:lnTo>
                <a:lnTo>
                  <a:pt x="17072" y="8304"/>
                </a:lnTo>
                <a:lnTo>
                  <a:pt x="17170" y="8377"/>
                </a:lnTo>
                <a:lnTo>
                  <a:pt x="17194" y="8426"/>
                </a:lnTo>
                <a:lnTo>
                  <a:pt x="17219" y="8475"/>
                </a:lnTo>
                <a:lnTo>
                  <a:pt x="17194" y="8621"/>
                </a:lnTo>
                <a:lnTo>
                  <a:pt x="17097" y="8792"/>
                </a:lnTo>
                <a:lnTo>
                  <a:pt x="16975" y="8963"/>
                </a:lnTo>
                <a:lnTo>
                  <a:pt x="16804" y="9110"/>
                </a:lnTo>
                <a:lnTo>
                  <a:pt x="16657" y="9232"/>
                </a:lnTo>
                <a:lnTo>
                  <a:pt x="16511" y="9305"/>
                </a:lnTo>
                <a:lnTo>
                  <a:pt x="16413" y="9330"/>
                </a:lnTo>
                <a:lnTo>
                  <a:pt x="16242" y="9354"/>
                </a:lnTo>
                <a:lnTo>
                  <a:pt x="16169" y="9378"/>
                </a:lnTo>
                <a:lnTo>
                  <a:pt x="16120" y="9427"/>
                </a:lnTo>
                <a:lnTo>
                  <a:pt x="16071" y="9452"/>
                </a:lnTo>
                <a:lnTo>
                  <a:pt x="16022" y="9476"/>
                </a:lnTo>
                <a:lnTo>
                  <a:pt x="15973" y="9452"/>
                </a:lnTo>
                <a:lnTo>
                  <a:pt x="15924" y="9427"/>
                </a:lnTo>
                <a:lnTo>
                  <a:pt x="15900" y="9378"/>
                </a:lnTo>
                <a:lnTo>
                  <a:pt x="15851" y="9305"/>
                </a:lnTo>
                <a:lnTo>
                  <a:pt x="15827" y="9134"/>
                </a:lnTo>
                <a:lnTo>
                  <a:pt x="15802" y="9037"/>
                </a:lnTo>
                <a:lnTo>
                  <a:pt x="15729" y="8890"/>
                </a:lnTo>
                <a:lnTo>
                  <a:pt x="15607" y="8743"/>
                </a:lnTo>
                <a:lnTo>
                  <a:pt x="15460" y="8573"/>
                </a:lnTo>
                <a:lnTo>
                  <a:pt x="15314" y="8402"/>
                </a:lnTo>
                <a:lnTo>
                  <a:pt x="15192" y="8255"/>
                </a:lnTo>
                <a:lnTo>
                  <a:pt x="15094" y="8108"/>
                </a:lnTo>
                <a:lnTo>
                  <a:pt x="15070" y="8011"/>
                </a:lnTo>
                <a:lnTo>
                  <a:pt x="15070" y="7938"/>
                </a:lnTo>
                <a:lnTo>
                  <a:pt x="15045" y="7889"/>
                </a:lnTo>
                <a:lnTo>
                  <a:pt x="15021" y="7889"/>
                </a:lnTo>
                <a:lnTo>
                  <a:pt x="14972" y="7913"/>
                </a:lnTo>
                <a:lnTo>
                  <a:pt x="14948" y="7962"/>
                </a:lnTo>
                <a:lnTo>
                  <a:pt x="14899" y="8035"/>
                </a:lnTo>
                <a:lnTo>
                  <a:pt x="14874" y="8182"/>
                </a:lnTo>
                <a:lnTo>
                  <a:pt x="14899" y="8279"/>
                </a:lnTo>
                <a:lnTo>
                  <a:pt x="14972" y="8402"/>
                </a:lnTo>
                <a:lnTo>
                  <a:pt x="15045" y="8548"/>
                </a:lnTo>
                <a:lnTo>
                  <a:pt x="15167" y="8670"/>
                </a:lnTo>
                <a:lnTo>
                  <a:pt x="15265" y="8792"/>
                </a:lnTo>
                <a:lnTo>
                  <a:pt x="15363" y="8914"/>
                </a:lnTo>
                <a:lnTo>
                  <a:pt x="15436" y="9037"/>
                </a:lnTo>
                <a:lnTo>
                  <a:pt x="15460" y="9134"/>
                </a:lnTo>
                <a:lnTo>
                  <a:pt x="15460" y="9232"/>
                </a:lnTo>
                <a:lnTo>
                  <a:pt x="15509" y="9330"/>
                </a:lnTo>
                <a:lnTo>
                  <a:pt x="15558" y="9427"/>
                </a:lnTo>
                <a:lnTo>
                  <a:pt x="15631" y="9525"/>
                </a:lnTo>
                <a:lnTo>
                  <a:pt x="15753" y="9598"/>
                </a:lnTo>
                <a:lnTo>
                  <a:pt x="15900" y="9647"/>
                </a:lnTo>
                <a:lnTo>
                  <a:pt x="16047" y="9696"/>
                </a:lnTo>
                <a:lnTo>
                  <a:pt x="16218" y="9720"/>
                </a:lnTo>
                <a:lnTo>
                  <a:pt x="16364" y="9720"/>
                </a:lnTo>
                <a:lnTo>
                  <a:pt x="16486" y="9769"/>
                </a:lnTo>
                <a:lnTo>
                  <a:pt x="16559" y="9818"/>
                </a:lnTo>
                <a:lnTo>
                  <a:pt x="16584" y="9867"/>
                </a:lnTo>
                <a:lnTo>
                  <a:pt x="16584" y="9916"/>
                </a:lnTo>
                <a:lnTo>
                  <a:pt x="16559" y="10013"/>
                </a:lnTo>
                <a:lnTo>
                  <a:pt x="16437" y="10209"/>
                </a:lnTo>
                <a:lnTo>
                  <a:pt x="16242" y="10429"/>
                </a:lnTo>
                <a:lnTo>
                  <a:pt x="16022" y="10673"/>
                </a:lnTo>
                <a:lnTo>
                  <a:pt x="15802" y="10917"/>
                </a:lnTo>
                <a:lnTo>
                  <a:pt x="15631" y="11186"/>
                </a:lnTo>
                <a:lnTo>
                  <a:pt x="15485" y="11430"/>
                </a:lnTo>
                <a:lnTo>
                  <a:pt x="15460" y="11528"/>
                </a:lnTo>
                <a:lnTo>
                  <a:pt x="15460" y="11625"/>
                </a:lnTo>
                <a:lnTo>
                  <a:pt x="15460" y="11772"/>
                </a:lnTo>
                <a:lnTo>
                  <a:pt x="15485" y="11918"/>
                </a:lnTo>
                <a:lnTo>
                  <a:pt x="15509" y="12016"/>
                </a:lnTo>
                <a:lnTo>
                  <a:pt x="15558" y="12089"/>
                </a:lnTo>
                <a:lnTo>
                  <a:pt x="15583" y="12138"/>
                </a:lnTo>
                <a:lnTo>
                  <a:pt x="15607" y="12212"/>
                </a:lnTo>
                <a:lnTo>
                  <a:pt x="15631" y="12383"/>
                </a:lnTo>
                <a:lnTo>
                  <a:pt x="15607" y="12480"/>
                </a:lnTo>
                <a:lnTo>
                  <a:pt x="15509" y="12651"/>
                </a:lnTo>
                <a:lnTo>
                  <a:pt x="15363" y="12847"/>
                </a:lnTo>
                <a:lnTo>
                  <a:pt x="15167" y="13042"/>
                </a:lnTo>
                <a:lnTo>
                  <a:pt x="14972" y="13237"/>
                </a:lnTo>
                <a:lnTo>
                  <a:pt x="14825" y="13433"/>
                </a:lnTo>
                <a:lnTo>
                  <a:pt x="14728" y="13604"/>
                </a:lnTo>
                <a:lnTo>
                  <a:pt x="14679" y="13701"/>
                </a:lnTo>
                <a:lnTo>
                  <a:pt x="14654" y="13823"/>
                </a:lnTo>
                <a:lnTo>
                  <a:pt x="14581" y="13970"/>
                </a:lnTo>
                <a:lnTo>
                  <a:pt x="14459" y="14117"/>
                </a:lnTo>
                <a:lnTo>
                  <a:pt x="14313" y="14288"/>
                </a:lnTo>
                <a:lnTo>
                  <a:pt x="14142" y="14434"/>
                </a:lnTo>
                <a:lnTo>
                  <a:pt x="13995" y="14556"/>
                </a:lnTo>
                <a:lnTo>
                  <a:pt x="13848" y="14629"/>
                </a:lnTo>
                <a:lnTo>
                  <a:pt x="13726" y="14654"/>
                </a:lnTo>
                <a:lnTo>
                  <a:pt x="13653" y="14654"/>
                </a:lnTo>
                <a:lnTo>
                  <a:pt x="13555" y="14605"/>
                </a:lnTo>
                <a:lnTo>
                  <a:pt x="13458" y="14556"/>
                </a:lnTo>
                <a:lnTo>
                  <a:pt x="13360" y="14483"/>
                </a:lnTo>
                <a:lnTo>
                  <a:pt x="13287" y="14385"/>
                </a:lnTo>
                <a:lnTo>
                  <a:pt x="13213" y="14288"/>
                </a:lnTo>
                <a:lnTo>
                  <a:pt x="13189" y="14190"/>
                </a:lnTo>
                <a:lnTo>
                  <a:pt x="13165" y="14092"/>
                </a:lnTo>
                <a:lnTo>
                  <a:pt x="13140" y="13921"/>
                </a:lnTo>
                <a:lnTo>
                  <a:pt x="13116" y="13848"/>
                </a:lnTo>
                <a:lnTo>
                  <a:pt x="13067" y="13799"/>
                </a:lnTo>
                <a:lnTo>
                  <a:pt x="13043" y="13750"/>
                </a:lnTo>
                <a:lnTo>
                  <a:pt x="12994" y="13677"/>
                </a:lnTo>
                <a:lnTo>
                  <a:pt x="12969" y="13530"/>
                </a:lnTo>
                <a:lnTo>
                  <a:pt x="12945" y="13359"/>
                </a:lnTo>
                <a:lnTo>
                  <a:pt x="12920" y="13286"/>
                </a:lnTo>
                <a:lnTo>
                  <a:pt x="12872" y="13237"/>
                </a:lnTo>
                <a:lnTo>
                  <a:pt x="12847" y="13164"/>
                </a:lnTo>
                <a:lnTo>
                  <a:pt x="12823" y="13066"/>
                </a:lnTo>
                <a:lnTo>
                  <a:pt x="12798" y="12920"/>
                </a:lnTo>
                <a:lnTo>
                  <a:pt x="12774" y="12749"/>
                </a:lnTo>
                <a:lnTo>
                  <a:pt x="12798" y="12602"/>
                </a:lnTo>
                <a:lnTo>
                  <a:pt x="12823" y="12456"/>
                </a:lnTo>
                <a:lnTo>
                  <a:pt x="12847" y="12358"/>
                </a:lnTo>
                <a:lnTo>
                  <a:pt x="12872" y="12285"/>
                </a:lnTo>
                <a:lnTo>
                  <a:pt x="12920" y="12236"/>
                </a:lnTo>
                <a:lnTo>
                  <a:pt x="12945" y="12163"/>
                </a:lnTo>
                <a:lnTo>
                  <a:pt x="12969" y="11992"/>
                </a:lnTo>
                <a:lnTo>
                  <a:pt x="12945" y="11894"/>
                </a:lnTo>
                <a:lnTo>
                  <a:pt x="12896" y="11772"/>
                </a:lnTo>
                <a:lnTo>
                  <a:pt x="12798" y="11650"/>
                </a:lnTo>
                <a:lnTo>
                  <a:pt x="12701" y="11528"/>
                </a:lnTo>
                <a:lnTo>
                  <a:pt x="12578" y="11381"/>
                </a:lnTo>
                <a:lnTo>
                  <a:pt x="12481" y="11210"/>
                </a:lnTo>
                <a:lnTo>
                  <a:pt x="12432" y="11015"/>
                </a:lnTo>
                <a:lnTo>
                  <a:pt x="12408" y="10844"/>
                </a:lnTo>
                <a:lnTo>
                  <a:pt x="12408" y="10697"/>
                </a:lnTo>
                <a:lnTo>
                  <a:pt x="12383" y="10551"/>
                </a:lnTo>
                <a:lnTo>
                  <a:pt x="12334" y="10453"/>
                </a:lnTo>
                <a:lnTo>
                  <a:pt x="12310" y="10380"/>
                </a:lnTo>
                <a:lnTo>
                  <a:pt x="12261" y="10331"/>
                </a:lnTo>
                <a:lnTo>
                  <a:pt x="12188" y="10307"/>
                </a:lnTo>
                <a:lnTo>
                  <a:pt x="12017" y="10282"/>
                </a:lnTo>
                <a:lnTo>
                  <a:pt x="11870" y="10307"/>
                </a:lnTo>
                <a:lnTo>
                  <a:pt x="11797" y="10331"/>
                </a:lnTo>
                <a:lnTo>
                  <a:pt x="11748" y="10380"/>
                </a:lnTo>
                <a:lnTo>
                  <a:pt x="11675" y="10429"/>
                </a:lnTo>
                <a:lnTo>
                  <a:pt x="11553" y="10453"/>
                </a:lnTo>
                <a:lnTo>
                  <a:pt x="11406" y="10478"/>
                </a:lnTo>
                <a:lnTo>
                  <a:pt x="11260" y="10478"/>
                </a:lnTo>
                <a:lnTo>
                  <a:pt x="11089" y="10453"/>
                </a:lnTo>
                <a:lnTo>
                  <a:pt x="10893" y="10355"/>
                </a:lnTo>
                <a:lnTo>
                  <a:pt x="10674" y="10233"/>
                </a:lnTo>
                <a:lnTo>
                  <a:pt x="10503" y="10087"/>
                </a:lnTo>
                <a:lnTo>
                  <a:pt x="10429" y="10013"/>
                </a:lnTo>
                <a:lnTo>
                  <a:pt x="10356" y="9891"/>
                </a:lnTo>
                <a:lnTo>
                  <a:pt x="10234" y="9598"/>
                </a:lnTo>
                <a:lnTo>
                  <a:pt x="10161" y="9281"/>
                </a:lnTo>
                <a:lnTo>
                  <a:pt x="10112" y="8963"/>
                </a:lnTo>
                <a:lnTo>
                  <a:pt x="10136" y="8792"/>
                </a:lnTo>
                <a:lnTo>
                  <a:pt x="10161" y="8621"/>
                </a:lnTo>
                <a:lnTo>
                  <a:pt x="10258" y="8279"/>
                </a:lnTo>
                <a:lnTo>
                  <a:pt x="10332" y="8108"/>
                </a:lnTo>
                <a:lnTo>
                  <a:pt x="10405" y="7962"/>
                </a:lnTo>
                <a:lnTo>
                  <a:pt x="10503" y="7815"/>
                </a:lnTo>
                <a:lnTo>
                  <a:pt x="10600" y="7718"/>
                </a:lnTo>
                <a:lnTo>
                  <a:pt x="10796" y="7522"/>
                </a:lnTo>
                <a:lnTo>
                  <a:pt x="10991" y="7376"/>
                </a:lnTo>
                <a:lnTo>
                  <a:pt x="11162" y="7278"/>
                </a:lnTo>
                <a:lnTo>
                  <a:pt x="11260" y="7229"/>
                </a:lnTo>
                <a:lnTo>
                  <a:pt x="11431" y="7205"/>
                </a:lnTo>
                <a:lnTo>
                  <a:pt x="11504" y="7180"/>
                </a:lnTo>
                <a:lnTo>
                  <a:pt x="11553" y="7132"/>
                </a:lnTo>
                <a:lnTo>
                  <a:pt x="11626" y="7107"/>
                </a:lnTo>
                <a:lnTo>
                  <a:pt x="11724" y="7083"/>
                </a:lnTo>
                <a:lnTo>
                  <a:pt x="11870" y="7058"/>
                </a:lnTo>
                <a:lnTo>
                  <a:pt x="12188" y="7058"/>
                </a:lnTo>
                <a:lnTo>
                  <a:pt x="12359" y="7107"/>
                </a:lnTo>
                <a:lnTo>
                  <a:pt x="12481" y="7156"/>
                </a:lnTo>
                <a:lnTo>
                  <a:pt x="12603" y="7229"/>
                </a:lnTo>
                <a:lnTo>
                  <a:pt x="12676" y="7303"/>
                </a:lnTo>
                <a:lnTo>
                  <a:pt x="12774" y="7376"/>
                </a:lnTo>
                <a:lnTo>
                  <a:pt x="12896" y="7425"/>
                </a:lnTo>
                <a:lnTo>
                  <a:pt x="12969" y="7425"/>
                </a:lnTo>
                <a:lnTo>
                  <a:pt x="13140" y="7449"/>
                </a:lnTo>
                <a:lnTo>
                  <a:pt x="13213" y="7498"/>
                </a:lnTo>
                <a:lnTo>
                  <a:pt x="13262" y="7522"/>
                </a:lnTo>
                <a:lnTo>
                  <a:pt x="13311" y="7547"/>
                </a:lnTo>
                <a:lnTo>
                  <a:pt x="13360" y="7571"/>
                </a:lnTo>
                <a:lnTo>
                  <a:pt x="13409" y="7547"/>
                </a:lnTo>
                <a:lnTo>
                  <a:pt x="13458" y="7522"/>
                </a:lnTo>
                <a:lnTo>
                  <a:pt x="13507" y="7498"/>
                </a:lnTo>
                <a:lnTo>
                  <a:pt x="13580" y="7449"/>
                </a:lnTo>
                <a:lnTo>
                  <a:pt x="13726" y="7425"/>
                </a:lnTo>
                <a:lnTo>
                  <a:pt x="13897" y="7449"/>
                </a:lnTo>
                <a:lnTo>
                  <a:pt x="13971" y="7498"/>
                </a:lnTo>
                <a:lnTo>
                  <a:pt x="14019" y="7522"/>
                </a:lnTo>
                <a:lnTo>
                  <a:pt x="14093" y="7571"/>
                </a:lnTo>
                <a:lnTo>
                  <a:pt x="14190" y="7596"/>
                </a:lnTo>
                <a:lnTo>
                  <a:pt x="14337" y="7620"/>
                </a:lnTo>
                <a:lnTo>
                  <a:pt x="14654" y="7620"/>
                </a:lnTo>
                <a:lnTo>
                  <a:pt x="14801" y="7596"/>
                </a:lnTo>
                <a:lnTo>
                  <a:pt x="14899" y="7571"/>
                </a:lnTo>
                <a:lnTo>
                  <a:pt x="14972" y="7522"/>
                </a:lnTo>
                <a:lnTo>
                  <a:pt x="15021" y="7473"/>
                </a:lnTo>
                <a:lnTo>
                  <a:pt x="15045" y="7400"/>
                </a:lnTo>
                <a:lnTo>
                  <a:pt x="15070" y="7229"/>
                </a:lnTo>
                <a:lnTo>
                  <a:pt x="15070" y="7205"/>
                </a:lnTo>
                <a:lnTo>
                  <a:pt x="15045" y="7156"/>
                </a:lnTo>
                <a:lnTo>
                  <a:pt x="14948" y="7107"/>
                </a:lnTo>
                <a:lnTo>
                  <a:pt x="14825" y="7058"/>
                </a:lnTo>
                <a:lnTo>
                  <a:pt x="14679" y="7058"/>
                </a:lnTo>
                <a:lnTo>
                  <a:pt x="14532" y="7034"/>
                </a:lnTo>
                <a:lnTo>
                  <a:pt x="14361" y="6985"/>
                </a:lnTo>
                <a:lnTo>
                  <a:pt x="14215" y="6936"/>
                </a:lnTo>
                <a:lnTo>
                  <a:pt x="14117" y="6863"/>
                </a:lnTo>
                <a:lnTo>
                  <a:pt x="14019" y="6790"/>
                </a:lnTo>
                <a:lnTo>
                  <a:pt x="13922" y="6716"/>
                </a:lnTo>
                <a:lnTo>
                  <a:pt x="13824" y="6692"/>
                </a:lnTo>
                <a:lnTo>
                  <a:pt x="13726" y="6668"/>
                </a:lnTo>
                <a:lnTo>
                  <a:pt x="13653" y="6643"/>
                </a:lnTo>
                <a:lnTo>
                  <a:pt x="13555" y="6619"/>
                </a:lnTo>
                <a:lnTo>
                  <a:pt x="13458" y="6545"/>
                </a:lnTo>
                <a:lnTo>
                  <a:pt x="13360" y="6472"/>
                </a:lnTo>
                <a:lnTo>
                  <a:pt x="13287" y="6399"/>
                </a:lnTo>
                <a:lnTo>
                  <a:pt x="13189" y="6374"/>
                </a:lnTo>
                <a:lnTo>
                  <a:pt x="13116" y="6350"/>
                </a:lnTo>
                <a:lnTo>
                  <a:pt x="13067" y="6374"/>
                </a:lnTo>
                <a:lnTo>
                  <a:pt x="13018" y="6399"/>
                </a:lnTo>
                <a:lnTo>
                  <a:pt x="12945" y="6399"/>
                </a:lnTo>
                <a:lnTo>
                  <a:pt x="12872" y="6350"/>
                </a:lnTo>
                <a:lnTo>
                  <a:pt x="12774" y="6277"/>
                </a:lnTo>
                <a:lnTo>
                  <a:pt x="12701" y="6228"/>
                </a:lnTo>
                <a:lnTo>
                  <a:pt x="12627" y="6179"/>
                </a:lnTo>
                <a:lnTo>
                  <a:pt x="12505" y="6179"/>
                </a:lnTo>
                <a:lnTo>
                  <a:pt x="12456" y="6228"/>
                </a:lnTo>
                <a:lnTo>
                  <a:pt x="12383" y="6252"/>
                </a:lnTo>
                <a:lnTo>
                  <a:pt x="12212" y="6277"/>
                </a:lnTo>
                <a:lnTo>
                  <a:pt x="12114" y="6326"/>
                </a:lnTo>
                <a:lnTo>
                  <a:pt x="11968" y="6399"/>
                </a:lnTo>
                <a:lnTo>
                  <a:pt x="11797" y="6521"/>
                </a:lnTo>
                <a:lnTo>
                  <a:pt x="11650" y="6668"/>
                </a:lnTo>
                <a:lnTo>
                  <a:pt x="11479" y="6814"/>
                </a:lnTo>
                <a:lnTo>
                  <a:pt x="11309" y="6936"/>
                </a:lnTo>
                <a:lnTo>
                  <a:pt x="11186" y="7009"/>
                </a:lnTo>
                <a:lnTo>
                  <a:pt x="11064" y="7058"/>
                </a:lnTo>
                <a:lnTo>
                  <a:pt x="10918" y="7009"/>
                </a:lnTo>
                <a:lnTo>
                  <a:pt x="10844" y="6985"/>
                </a:lnTo>
                <a:lnTo>
                  <a:pt x="10796" y="6961"/>
                </a:lnTo>
                <a:lnTo>
                  <a:pt x="10747" y="6912"/>
                </a:lnTo>
                <a:lnTo>
                  <a:pt x="10722" y="6838"/>
                </a:lnTo>
                <a:lnTo>
                  <a:pt x="10698" y="6668"/>
                </a:lnTo>
                <a:lnTo>
                  <a:pt x="10722" y="6497"/>
                </a:lnTo>
                <a:lnTo>
                  <a:pt x="10747" y="6423"/>
                </a:lnTo>
                <a:lnTo>
                  <a:pt x="10796" y="6374"/>
                </a:lnTo>
                <a:lnTo>
                  <a:pt x="10844" y="6350"/>
                </a:lnTo>
                <a:lnTo>
                  <a:pt x="10967" y="6326"/>
                </a:lnTo>
                <a:lnTo>
                  <a:pt x="11113" y="6301"/>
                </a:lnTo>
                <a:lnTo>
                  <a:pt x="11260" y="6277"/>
                </a:lnTo>
                <a:lnTo>
                  <a:pt x="11406" y="6277"/>
                </a:lnTo>
                <a:lnTo>
                  <a:pt x="11528" y="6228"/>
                </a:lnTo>
                <a:lnTo>
                  <a:pt x="11602" y="6179"/>
                </a:lnTo>
                <a:lnTo>
                  <a:pt x="11626" y="6130"/>
                </a:lnTo>
                <a:lnTo>
                  <a:pt x="11650" y="6106"/>
                </a:lnTo>
                <a:lnTo>
                  <a:pt x="11602" y="5935"/>
                </a:lnTo>
                <a:lnTo>
                  <a:pt x="11577" y="5862"/>
                </a:lnTo>
                <a:lnTo>
                  <a:pt x="11553" y="5813"/>
                </a:lnTo>
                <a:lnTo>
                  <a:pt x="11504" y="5764"/>
                </a:lnTo>
                <a:lnTo>
                  <a:pt x="11504" y="5715"/>
                </a:lnTo>
                <a:lnTo>
                  <a:pt x="11504" y="5666"/>
                </a:lnTo>
                <a:lnTo>
                  <a:pt x="11553" y="5617"/>
                </a:lnTo>
                <a:lnTo>
                  <a:pt x="11602" y="5593"/>
                </a:lnTo>
                <a:lnTo>
                  <a:pt x="11675" y="5544"/>
                </a:lnTo>
                <a:lnTo>
                  <a:pt x="11821" y="5520"/>
                </a:lnTo>
                <a:lnTo>
                  <a:pt x="11919" y="5520"/>
                </a:lnTo>
                <a:lnTo>
                  <a:pt x="12017" y="5471"/>
                </a:lnTo>
                <a:lnTo>
                  <a:pt x="12114" y="5398"/>
                </a:lnTo>
                <a:lnTo>
                  <a:pt x="12212" y="5324"/>
                </a:lnTo>
                <a:lnTo>
                  <a:pt x="12285" y="5251"/>
                </a:lnTo>
                <a:lnTo>
                  <a:pt x="12359" y="5153"/>
                </a:lnTo>
                <a:lnTo>
                  <a:pt x="12383" y="5031"/>
                </a:lnTo>
                <a:lnTo>
                  <a:pt x="12408" y="4958"/>
                </a:lnTo>
                <a:lnTo>
                  <a:pt x="12383" y="4787"/>
                </a:lnTo>
                <a:lnTo>
                  <a:pt x="12334" y="4714"/>
                </a:lnTo>
                <a:lnTo>
                  <a:pt x="12310" y="4665"/>
                </a:lnTo>
                <a:lnTo>
                  <a:pt x="12310" y="4640"/>
                </a:lnTo>
                <a:lnTo>
                  <a:pt x="12310" y="4592"/>
                </a:lnTo>
                <a:lnTo>
                  <a:pt x="12383" y="4469"/>
                </a:lnTo>
                <a:lnTo>
                  <a:pt x="12505" y="4298"/>
                </a:lnTo>
                <a:lnTo>
                  <a:pt x="12701" y="4103"/>
                </a:lnTo>
                <a:lnTo>
                  <a:pt x="12798" y="4005"/>
                </a:lnTo>
                <a:lnTo>
                  <a:pt x="12945" y="3908"/>
                </a:lnTo>
                <a:lnTo>
                  <a:pt x="13091" y="3834"/>
                </a:lnTo>
                <a:lnTo>
                  <a:pt x="13262" y="3761"/>
                </a:lnTo>
                <a:lnTo>
                  <a:pt x="13604" y="3663"/>
                </a:lnTo>
                <a:lnTo>
                  <a:pt x="13775" y="3639"/>
                </a:lnTo>
                <a:lnTo>
                  <a:pt x="13922" y="3615"/>
                </a:lnTo>
                <a:close/>
                <a:moveTo>
                  <a:pt x="6888" y="2467"/>
                </a:moveTo>
                <a:lnTo>
                  <a:pt x="6986" y="2491"/>
                </a:lnTo>
                <a:lnTo>
                  <a:pt x="7083" y="2516"/>
                </a:lnTo>
                <a:lnTo>
                  <a:pt x="7132" y="2540"/>
                </a:lnTo>
                <a:lnTo>
                  <a:pt x="7181" y="2589"/>
                </a:lnTo>
                <a:lnTo>
                  <a:pt x="7181" y="2638"/>
                </a:lnTo>
                <a:lnTo>
                  <a:pt x="7181" y="2711"/>
                </a:lnTo>
                <a:lnTo>
                  <a:pt x="7132" y="2784"/>
                </a:lnTo>
                <a:lnTo>
                  <a:pt x="7083" y="2858"/>
                </a:lnTo>
                <a:lnTo>
                  <a:pt x="6937" y="3028"/>
                </a:lnTo>
                <a:lnTo>
                  <a:pt x="6864" y="3175"/>
                </a:lnTo>
                <a:lnTo>
                  <a:pt x="6839" y="3322"/>
                </a:lnTo>
                <a:lnTo>
                  <a:pt x="6864" y="3395"/>
                </a:lnTo>
                <a:lnTo>
                  <a:pt x="6888" y="3419"/>
                </a:lnTo>
                <a:lnTo>
                  <a:pt x="6961" y="3517"/>
                </a:lnTo>
                <a:lnTo>
                  <a:pt x="7010" y="3615"/>
                </a:lnTo>
                <a:lnTo>
                  <a:pt x="7059" y="3712"/>
                </a:lnTo>
                <a:lnTo>
                  <a:pt x="7083" y="3810"/>
                </a:lnTo>
                <a:lnTo>
                  <a:pt x="7059" y="3908"/>
                </a:lnTo>
                <a:lnTo>
                  <a:pt x="7010" y="4005"/>
                </a:lnTo>
                <a:lnTo>
                  <a:pt x="6961" y="4103"/>
                </a:lnTo>
                <a:lnTo>
                  <a:pt x="6888" y="4201"/>
                </a:lnTo>
                <a:lnTo>
                  <a:pt x="6839" y="4225"/>
                </a:lnTo>
                <a:lnTo>
                  <a:pt x="6644" y="4225"/>
                </a:lnTo>
                <a:lnTo>
                  <a:pt x="6473" y="4128"/>
                </a:lnTo>
                <a:lnTo>
                  <a:pt x="6302" y="4005"/>
                </a:lnTo>
                <a:lnTo>
                  <a:pt x="6155" y="3859"/>
                </a:lnTo>
                <a:lnTo>
                  <a:pt x="5984" y="3786"/>
                </a:lnTo>
                <a:lnTo>
                  <a:pt x="5838" y="3761"/>
                </a:lnTo>
                <a:lnTo>
                  <a:pt x="5789" y="3786"/>
                </a:lnTo>
                <a:lnTo>
                  <a:pt x="5740" y="3810"/>
                </a:lnTo>
                <a:lnTo>
                  <a:pt x="5642" y="3883"/>
                </a:lnTo>
                <a:lnTo>
                  <a:pt x="5545" y="3957"/>
                </a:lnTo>
                <a:lnTo>
                  <a:pt x="5447" y="3981"/>
                </a:lnTo>
                <a:lnTo>
                  <a:pt x="5349" y="4005"/>
                </a:lnTo>
                <a:lnTo>
                  <a:pt x="5203" y="4030"/>
                </a:lnTo>
                <a:lnTo>
                  <a:pt x="5129" y="4054"/>
                </a:lnTo>
                <a:lnTo>
                  <a:pt x="5081" y="4103"/>
                </a:lnTo>
                <a:lnTo>
                  <a:pt x="5032" y="4128"/>
                </a:lnTo>
                <a:lnTo>
                  <a:pt x="4959" y="4152"/>
                </a:lnTo>
                <a:lnTo>
                  <a:pt x="4788" y="4201"/>
                </a:lnTo>
                <a:lnTo>
                  <a:pt x="4690" y="4201"/>
                </a:lnTo>
                <a:lnTo>
                  <a:pt x="4592" y="4250"/>
                </a:lnTo>
                <a:lnTo>
                  <a:pt x="4494" y="4298"/>
                </a:lnTo>
                <a:lnTo>
                  <a:pt x="4397" y="4372"/>
                </a:lnTo>
                <a:lnTo>
                  <a:pt x="4372" y="4421"/>
                </a:lnTo>
                <a:lnTo>
                  <a:pt x="4372" y="4494"/>
                </a:lnTo>
                <a:lnTo>
                  <a:pt x="4372" y="4616"/>
                </a:lnTo>
                <a:lnTo>
                  <a:pt x="4470" y="4787"/>
                </a:lnTo>
                <a:lnTo>
                  <a:pt x="4592" y="4958"/>
                </a:lnTo>
                <a:lnTo>
                  <a:pt x="4690" y="5031"/>
                </a:lnTo>
                <a:lnTo>
                  <a:pt x="4788" y="5056"/>
                </a:lnTo>
                <a:lnTo>
                  <a:pt x="4885" y="5080"/>
                </a:lnTo>
                <a:lnTo>
                  <a:pt x="5007" y="5080"/>
                </a:lnTo>
                <a:lnTo>
                  <a:pt x="5129" y="5056"/>
                </a:lnTo>
                <a:lnTo>
                  <a:pt x="5227" y="5007"/>
                </a:lnTo>
                <a:lnTo>
                  <a:pt x="5349" y="4933"/>
                </a:lnTo>
                <a:lnTo>
                  <a:pt x="5447" y="4860"/>
                </a:lnTo>
                <a:lnTo>
                  <a:pt x="5642" y="4665"/>
                </a:lnTo>
                <a:lnTo>
                  <a:pt x="5838" y="4518"/>
                </a:lnTo>
                <a:lnTo>
                  <a:pt x="6009" y="4421"/>
                </a:lnTo>
                <a:lnTo>
                  <a:pt x="6131" y="4372"/>
                </a:lnTo>
                <a:lnTo>
                  <a:pt x="6204" y="4396"/>
                </a:lnTo>
                <a:lnTo>
                  <a:pt x="6253" y="4445"/>
                </a:lnTo>
                <a:lnTo>
                  <a:pt x="6302" y="4494"/>
                </a:lnTo>
                <a:lnTo>
                  <a:pt x="6302" y="4567"/>
                </a:lnTo>
                <a:lnTo>
                  <a:pt x="6326" y="4640"/>
                </a:lnTo>
                <a:lnTo>
                  <a:pt x="6375" y="4714"/>
                </a:lnTo>
                <a:lnTo>
                  <a:pt x="6424" y="4738"/>
                </a:lnTo>
                <a:lnTo>
                  <a:pt x="6497" y="4763"/>
                </a:lnTo>
                <a:lnTo>
                  <a:pt x="6595" y="4787"/>
                </a:lnTo>
                <a:lnTo>
                  <a:pt x="6693" y="4811"/>
                </a:lnTo>
                <a:lnTo>
                  <a:pt x="6790" y="4885"/>
                </a:lnTo>
                <a:lnTo>
                  <a:pt x="6888" y="4958"/>
                </a:lnTo>
                <a:lnTo>
                  <a:pt x="6937" y="5031"/>
                </a:lnTo>
                <a:lnTo>
                  <a:pt x="6961" y="5153"/>
                </a:lnTo>
                <a:lnTo>
                  <a:pt x="6937" y="5251"/>
                </a:lnTo>
                <a:lnTo>
                  <a:pt x="6888" y="5324"/>
                </a:lnTo>
                <a:lnTo>
                  <a:pt x="6790" y="5398"/>
                </a:lnTo>
                <a:lnTo>
                  <a:pt x="6693" y="5471"/>
                </a:lnTo>
                <a:lnTo>
                  <a:pt x="6595" y="5520"/>
                </a:lnTo>
                <a:lnTo>
                  <a:pt x="6497" y="5520"/>
                </a:lnTo>
                <a:lnTo>
                  <a:pt x="6399" y="5544"/>
                </a:lnTo>
                <a:lnTo>
                  <a:pt x="6253" y="5642"/>
                </a:lnTo>
                <a:lnTo>
                  <a:pt x="6082" y="5764"/>
                </a:lnTo>
                <a:lnTo>
                  <a:pt x="5935" y="5910"/>
                </a:lnTo>
                <a:lnTo>
                  <a:pt x="5764" y="6057"/>
                </a:lnTo>
                <a:lnTo>
                  <a:pt x="5594" y="6179"/>
                </a:lnTo>
                <a:lnTo>
                  <a:pt x="5471" y="6252"/>
                </a:lnTo>
                <a:lnTo>
                  <a:pt x="5349" y="6277"/>
                </a:lnTo>
                <a:lnTo>
                  <a:pt x="5227" y="6326"/>
                </a:lnTo>
                <a:lnTo>
                  <a:pt x="5056" y="6448"/>
                </a:lnTo>
                <a:lnTo>
                  <a:pt x="4812" y="6643"/>
                </a:lnTo>
                <a:lnTo>
                  <a:pt x="4568" y="6887"/>
                </a:lnTo>
                <a:lnTo>
                  <a:pt x="4226" y="7229"/>
                </a:lnTo>
                <a:lnTo>
                  <a:pt x="4104" y="7327"/>
                </a:lnTo>
                <a:lnTo>
                  <a:pt x="3957" y="7449"/>
                </a:lnTo>
                <a:lnTo>
                  <a:pt x="3640" y="7644"/>
                </a:lnTo>
                <a:lnTo>
                  <a:pt x="3347" y="7767"/>
                </a:lnTo>
                <a:lnTo>
                  <a:pt x="3200" y="7791"/>
                </a:lnTo>
                <a:lnTo>
                  <a:pt x="3078" y="7815"/>
                </a:lnTo>
                <a:lnTo>
                  <a:pt x="2834" y="7815"/>
                </a:lnTo>
                <a:lnTo>
                  <a:pt x="2614" y="7864"/>
                </a:lnTo>
                <a:lnTo>
                  <a:pt x="2443" y="7938"/>
                </a:lnTo>
                <a:lnTo>
                  <a:pt x="2321" y="8011"/>
                </a:lnTo>
                <a:lnTo>
                  <a:pt x="2248" y="8084"/>
                </a:lnTo>
                <a:lnTo>
                  <a:pt x="2174" y="8182"/>
                </a:lnTo>
                <a:lnTo>
                  <a:pt x="2125" y="8279"/>
                </a:lnTo>
                <a:lnTo>
                  <a:pt x="2125" y="8377"/>
                </a:lnTo>
                <a:lnTo>
                  <a:pt x="2125" y="8475"/>
                </a:lnTo>
                <a:lnTo>
                  <a:pt x="2174" y="8573"/>
                </a:lnTo>
                <a:lnTo>
                  <a:pt x="2248" y="8670"/>
                </a:lnTo>
                <a:lnTo>
                  <a:pt x="2321" y="8768"/>
                </a:lnTo>
                <a:lnTo>
                  <a:pt x="2394" y="8841"/>
                </a:lnTo>
                <a:lnTo>
                  <a:pt x="2492" y="8890"/>
                </a:lnTo>
                <a:lnTo>
                  <a:pt x="2614" y="8939"/>
                </a:lnTo>
                <a:lnTo>
                  <a:pt x="2687" y="8939"/>
                </a:lnTo>
                <a:lnTo>
                  <a:pt x="2809" y="8988"/>
                </a:lnTo>
                <a:lnTo>
                  <a:pt x="2956" y="9085"/>
                </a:lnTo>
                <a:lnTo>
                  <a:pt x="3151" y="9232"/>
                </a:lnTo>
                <a:lnTo>
                  <a:pt x="3371" y="9427"/>
                </a:lnTo>
                <a:lnTo>
                  <a:pt x="3566" y="9623"/>
                </a:lnTo>
                <a:lnTo>
                  <a:pt x="3762" y="9769"/>
                </a:lnTo>
                <a:lnTo>
                  <a:pt x="3908" y="9867"/>
                </a:lnTo>
                <a:lnTo>
                  <a:pt x="4030" y="9891"/>
                </a:lnTo>
                <a:lnTo>
                  <a:pt x="4177" y="9867"/>
                </a:lnTo>
                <a:lnTo>
                  <a:pt x="4250" y="9843"/>
                </a:lnTo>
                <a:lnTo>
                  <a:pt x="4324" y="9818"/>
                </a:lnTo>
                <a:lnTo>
                  <a:pt x="4372" y="9769"/>
                </a:lnTo>
                <a:lnTo>
                  <a:pt x="4494" y="9745"/>
                </a:lnTo>
                <a:lnTo>
                  <a:pt x="4641" y="9720"/>
                </a:lnTo>
                <a:lnTo>
                  <a:pt x="4959" y="9720"/>
                </a:lnTo>
                <a:lnTo>
                  <a:pt x="5105" y="9769"/>
                </a:lnTo>
                <a:lnTo>
                  <a:pt x="5252" y="9818"/>
                </a:lnTo>
                <a:lnTo>
                  <a:pt x="5349" y="9916"/>
                </a:lnTo>
                <a:lnTo>
                  <a:pt x="5447" y="9989"/>
                </a:lnTo>
                <a:lnTo>
                  <a:pt x="5545" y="10038"/>
                </a:lnTo>
                <a:lnTo>
                  <a:pt x="5642" y="10087"/>
                </a:lnTo>
                <a:lnTo>
                  <a:pt x="5740" y="10087"/>
                </a:lnTo>
                <a:lnTo>
                  <a:pt x="5838" y="10136"/>
                </a:lnTo>
                <a:lnTo>
                  <a:pt x="5984" y="10209"/>
                </a:lnTo>
                <a:lnTo>
                  <a:pt x="6155" y="10331"/>
                </a:lnTo>
                <a:lnTo>
                  <a:pt x="6302" y="10478"/>
                </a:lnTo>
                <a:lnTo>
                  <a:pt x="6473" y="10624"/>
                </a:lnTo>
                <a:lnTo>
                  <a:pt x="6644" y="10746"/>
                </a:lnTo>
                <a:lnTo>
                  <a:pt x="6790" y="10819"/>
                </a:lnTo>
                <a:lnTo>
                  <a:pt x="6888" y="10844"/>
                </a:lnTo>
                <a:lnTo>
                  <a:pt x="6961" y="10868"/>
                </a:lnTo>
                <a:lnTo>
                  <a:pt x="7083" y="10917"/>
                </a:lnTo>
                <a:lnTo>
                  <a:pt x="7181" y="10966"/>
                </a:lnTo>
                <a:lnTo>
                  <a:pt x="7254" y="11039"/>
                </a:lnTo>
                <a:lnTo>
                  <a:pt x="7352" y="11113"/>
                </a:lnTo>
                <a:lnTo>
                  <a:pt x="7450" y="11186"/>
                </a:lnTo>
                <a:lnTo>
                  <a:pt x="7547" y="11210"/>
                </a:lnTo>
                <a:lnTo>
                  <a:pt x="7645" y="11235"/>
                </a:lnTo>
                <a:lnTo>
                  <a:pt x="7743" y="11259"/>
                </a:lnTo>
                <a:lnTo>
                  <a:pt x="7840" y="11283"/>
                </a:lnTo>
                <a:lnTo>
                  <a:pt x="7938" y="11357"/>
                </a:lnTo>
                <a:lnTo>
                  <a:pt x="8036" y="11430"/>
                </a:lnTo>
                <a:lnTo>
                  <a:pt x="8109" y="11528"/>
                </a:lnTo>
                <a:lnTo>
                  <a:pt x="8158" y="11625"/>
                </a:lnTo>
                <a:lnTo>
                  <a:pt x="8207" y="11723"/>
                </a:lnTo>
                <a:lnTo>
                  <a:pt x="8207" y="11796"/>
                </a:lnTo>
                <a:lnTo>
                  <a:pt x="8207" y="11894"/>
                </a:lnTo>
                <a:lnTo>
                  <a:pt x="8158" y="11992"/>
                </a:lnTo>
                <a:lnTo>
                  <a:pt x="8109" y="12089"/>
                </a:lnTo>
                <a:lnTo>
                  <a:pt x="8036" y="12187"/>
                </a:lnTo>
                <a:lnTo>
                  <a:pt x="7963" y="12285"/>
                </a:lnTo>
                <a:lnTo>
                  <a:pt x="7889" y="12383"/>
                </a:lnTo>
                <a:lnTo>
                  <a:pt x="7840" y="12480"/>
                </a:lnTo>
                <a:lnTo>
                  <a:pt x="7840" y="12578"/>
                </a:lnTo>
                <a:lnTo>
                  <a:pt x="7816" y="12676"/>
                </a:lnTo>
                <a:lnTo>
                  <a:pt x="7718" y="12822"/>
                </a:lnTo>
                <a:lnTo>
                  <a:pt x="7596" y="12969"/>
                </a:lnTo>
                <a:lnTo>
                  <a:pt x="7450" y="13140"/>
                </a:lnTo>
                <a:lnTo>
                  <a:pt x="7303" y="13311"/>
                </a:lnTo>
                <a:lnTo>
                  <a:pt x="7181" y="13457"/>
                </a:lnTo>
                <a:lnTo>
                  <a:pt x="7108" y="13604"/>
                </a:lnTo>
                <a:lnTo>
                  <a:pt x="7083" y="13701"/>
                </a:lnTo>
                <a:lnTo>
                  <a:pt x="7034" y="13823"/>
                </a:lnTo>
                <a:lnTo>
                  <a:pt x="6961" y="13970"/>
                </a:lnTo>
                <a:lnTo>
                  <a:pt x="6839" y="14117"/>
                </a:lnTo>
                <a:lnTo>
                  <a:pt x="6693" y="14288"/>
                </a:lnTo>
                <a:lnTo>
                  <a:pt x="6546" y="14434"/>
                </a:lnTo>
                <a:lnTo>
                  <a:pt x="6424" y="14605"/>
                </a:lnTo>
                <a:lnTo>
                  <a:pt x="6351" y="14752"/>
                </a:lnTo>
                <a:lnTo>
                  <a:pt x="6302" y="14849"/>
                </a:lnTo>
                <a:lnTo>
                  <a:pt x="6277" y="14947"/>
                </a:lnTo>
                <a:lnTo>
                  <a:pt x="6229" y="15069"/>
                </a:lnTo>
                <a:lnTo>
                  <a:pt x="6131" y="15216"/>
                </a:lnTo>
                <a:lnTo>
                  <a:pt x="6033" y="15338"/>
                </a:lnTo>
                <a:lnTo>
                  <a:pt x="5911" y="15460"/>
                </a:lnTo>
                <a:lnTo>
                  <a:pt x="5813" y="15582"/>
                </a:lnTo>
                <a:lnTo>
                  <a:pt x="5764" y="15704"/>
                </a:lnTo>
                <a:lnTo>
                  <a:pt x="5740" y="15802"/>
                </a:lnTo>
                <a:lnTo>
                  <a:pt x="5764" y="15973"/>
                </a:lnTo>
                <a:lnTo>
                  <a:pt x="5789" y="16046"/>
                </a:lnTo>
                <a:lnTo>
                  <a:pt x="5838" y="16095"/>
                </a:lnTo>
                <a:lnTo>
                  <a:pt x="5862" y="16144"/>
                </a:lnTo>
                <a:lnTo>
                  <a:pt x="5911" y="16217"/>
                </a:lnTo>
                <a:lnTo>
                  <a:pt x="5935" y="16388"/>
                </a:lnTo>
                <a:lnTo>
                  <a:pt x="5911" y="16461"/>
                </a:lnTo>
                <a:lnTo>
                  <a:pt x="5862" y="16510"/>
                </a:lnTo>
                <a:lnTo>
                  <a:pt x="5813" y="16559"/>
                </a:lnTo>
                <a:lnTo>
                  <a:pt x="5642" y="16559"/>
                </a:lnTo>
                <a:lnTo>
                  <a:pt x="5545" y="16510"/>
                </a:lnTo>
                <a:lnTo>
                  <a:pt x="5447" y="16461"/>
                </a:lnTo>
                <a:lnTo>
                  <a:pt x="5349" y="16388"/>
                </a:lnTo>
                <a:lnTo>
                  <a:pt x="5276" y="16266"/>
                </a:lnTo>
                <a:lnTo>
                  <a:pt x="5227" y="16119"/>
                </a:lnTo>
                <a:lnTo>
                  <a:pt x="5178" y="15973"/>
                </a:lnTo>
                <a:lnTo>
                  <a:pt x="5178" y="15802"/>
                </a:lnTo>
                <a:lnTo>
                  <a:pt x="5154" y="15655"/>
                </a:lnTo>
                <a:lnTo>
                  <a:pt x="5105" y="15484"/>
                </a:lnTo>
                <a:lnTo>
                  <a:pt x="5056" y="15338"/>
                </a:lnTo>
                <a:lnTo>
                  <a:pt x="4983" y="15240"/>
                </a:lnTo>
                <a:lnTo>
                  <a:pt x="4934" y="15191"/>
                </a:lnTo>
                <a:lnTo>
                  <a:pt x="4910" y="15093"/>
                </a:lnTo>
                <a:lnTo>
                  <a:pt x="4836" y="14849"/>
                </a:lnTo>
                <a:lnTo>
                  <a:pt x="4812" y="14556"/>
                </a:lnTo>
                <a:lnTo>
                  <a:pt x="4788" y="14214"/>
                </a:lnTo>
                <a:lnTo>
                  <a:pt x="4788" y="13970"/>
                </a:lnTo>
                <a:lnTo>
                  <a:pt x="4788" y="13799"/>
                </a:lnTo>
                <a:lnTo>
                  <a:pt x="4739" y="13604"/>
                </a:lnTo>
                <a:lnTo>
                  <a:pt x="4714" y="13433"/>
                </a:lnTo>
                <a:lnTo>
                  <a:pt x="4641" y="13237"/>
                </a:lnTo>
                <a:lnTo>
                  <a:pt x="4568" y="13066"/>
                </a:lnTo>
                <a:lnTo>
                  <a:pt x="4494" y="12920"/>
                </a:lnTo>
                <a:lnTo>
                  <a:pt x="4397" y="12773"/>
                </a:lnTo>
                <a:lnTo>
                  <a:pt x="4324" y="12676"/>
                </a:lnTo>
                <a:lnTo>
                  <a:pt x="4128" y="12456"/>
                </a:lnTo>
                <a:lnTo>
                  <a:pt x="3982" y="12260"/>
                </a:lnTo>
                <a:lnTo>
                  <a:pt x="3884" y="12114"/>
                </a:lnTo>
                <a:lnTo>
                  <a:pt x="3835" y="11992"/>
                </a:lnTo>
                <a:lnTo>
                  <a:pt x="3811" y="11845"/>
                </a:lnTo>
                <a:lnTo>
                  <a:pt x="3786" y="11772"/>
                </a:lnTo>
                <a:lnTo>
                  <a:pt x="3737" y="11723"/>
                </a:lnTo>
                <a:lnTo>
                  <a:pt x="3713" y="11650"/>
                </a:lnTo>
                <a:lnTo>
                  <a:pt x="3664" y="11528"/>
                </a:lnTo>
                <a:lnTo>
                  <a:pt x="3664" y="11381"/>
                </a:lnTo>
                <a:lnTo>
                  <a:pt x="3640" y="11235"/>
                </a:lnTo>
                <a:lnTo>
                  <a:pt x="3664" y="11088"/>
                </a:lnTo>
                <a:lnTo>
                  <a:pt x="3664" y="10942"/>
                </a:lnTo>
                <a:lnTo>
                  <a:pt x="3713" y="10819"/>
                </a:lnTo>
                <a:lnTo>
                  <a:pt x="3737" y="10771"/>
                </a:lnTo>
                <a:lnTo>
                  <a:pt x="3786" y="10697"/>
                </a:lnTo>
                <a:lnTo>
                  <a:pt x="3811" y="10648"/>
                </a:lnTo>
                <a:lnTo>
                  <a:pt x="3835" y="10478"/>
                </a:lnTo>
                <a:lnTo>
                  <a:pt x="3811" y="10307"/>
                </a:lnTo>
                <a:lnTo>
                  <a:pt x="3786" y="10233"/>
                </a:lnTo>
                <a:lnTo>
                  <a:pt x="3737" y="10184"/>
                </a:lnTo>
                <a:lnTo>
                  <a:pt x="3689" y="10160"/>
                </a:lnTo>
                <a:lnTo>
                  <a:pt x="3615" y="10111"/>
                </a:lnTo>
                <a:lnTo>
                  <a:pt x="3444" y="10087"/>
                </a:lnTo>
                <a:lnTo>
                  <a:pt x="3347" y="10062"/>
                </a:lnTo>
                <a:lnTo>
                  <a:pt x="3200" y="9989"/>
                </a:lnTo>
                <a:lnTo>
                  <a:pt x="3054" y="9867"/>
                </a:lnTo>
                <a:lnTo>
                  <a:pt x="2883" y="9720"/>
                </a:lnTo>
                <a:lnTo>
                  <a:pt x="2712" y="9574"/>
                </a:lnTo>
                <a:lnTo>
                  <a:pt x="2565" y="9452"/>
                </a:lnTo>
                <a:lnTo>
                  <a:pt x="2419" y="9354"/>
                </a:lnTo>
                <a:lnTo>
                  <a:pt x="2321" y="9330"/>
                </a:lnTo>
                <a:lnTo>
                  <a:pt x="2199" y="9281"/>
                </a:lnTo>
                <a:lnTo>
                  <a:pt x="2003" y="9159"/>
                </a:lnTo>
                <a:lnTo>
                  <a:pt x="1784" y="8988"/>
                </a:lnTo>
                <a:lnTo>
                  <a:pt x="1539" y="8768"/>
                </a:lnTo>
                <a:lnTo>
                  <a:pt x="1246" y="8402"/>
                </a:lnTo>
                <a:lnTo>
                  <a:pt x="1078" y="8185"/>
                </a:lnTo>
                <a:lnTo>
                  <a:pt x="1124" y="7840"/>
                </a:lnTo>
                <a:lnTo>
                  <a:pt x="1197" y="7473"/>
                </a:lnTo>
                <a:lnTo>
                  <a:pt x="1295" y="7132"/>
                </a:lnTo>
                <a:lnTo>
                  <a:pt x="1393" y="6790"/>
                </a:lnTo>
                <a:lnTo>
                  <a:pt x="1515" y="6448"/>
                </a:lnTo>
                <a:lnTo>
                  <a:pt x="1637" y="6106"/>
                </a:lnTo>
                <a:lnTo>
                  <a:pt x="1784" y="5788"/>
                </a:lnTo>
                <a:lnTo>
                  <a:pt x="1954" y="5471"/>
                </a:lnTo>
                <a:lnTo>
                  <a:pt x="2125" y="5153"/>
                </a:lnTo>
                <a:lnTo>
                  <a:pt x="2296" y="4860"/>
                </a:lnTo>
                <a:lnTo>
                  <a:pt x="2516" y="4567"/>
                </a:lnTo>
                <a:lnTo>
                  <a:pt x="2712" y="4298"/>
                </a:lnTo>
                <a:lnTo>
                  <a:pt x="3151" y="3737"/>
                </a:lnTo>
                <a:lnTo>
                  <a:pt x="3664" y="3248"/>
                </a:lnTo>
                <a:lnTo>
                  <a:pt x="4079" y="3248"/>
                </a:lnTo>
                <a:lnTo>
                  <a:pt x="4299" y="3297"/>
                </a:lnTo>
                <a:lnTo>
                  <a:pt x="4470" y="3346"/>
                </a:lnTo>
                <a:lnTo>
                  <a:pt x="4592" y="3419"/>
                </a:lnTo>
                <a:lnTo>
                  <a:pt x="4690" y="3493"/>
                </a:lnTo>
                <a:lnTo>
                  <a:pt x="4788" y="3517"/>
                </a:lnTo>
                <a:lnTo>
                  <a:pt x="4885" y="3493"/>
                </a:lnTo>
                <a:lnTo>
                  <a:pt x="4983" y="3419"/>
                </a:lnTo>
                <a:lnTo>
                  <a:pt x="5056" y="3346"/>
                </a:lnTo>
                <a:lnTo>
                  <a:pt x="5178" y="3297"/>
                </a:lnTo>
                <a:lnTo>
                  <a:pt x="5276" y="3248"/>
                </a:lnTo>
                <a:lnTo>
                  <a:pt x="5349" y="3248"/>
                </a:lnTo>
                <a:lnTo>
                  <a:pt x="5471" y="3199"/>
                </a:lnTo>
                <a:lnTo>
                  <a:pt x="5594" y="3126"/>
                </a:lnTo>
                <a:lnTo>
                  <a:pt x="5764" y="3004"/>
                </a:lnTo>
                <a:lnTo>
                  <a:pt x="5935" y="2858"/>
                </a:lnTo>
                <a:lnTo>
                  <a:pt x="6131" y="2711"/>
                </a:lnTo>
                <a:lnTo>
                  <a:pt x="6375" y="2589"/>
                </a:lnTo>
                <a:lnTo>
                  <a:pt x="6619" y="2516"/>
                </a:lnTo>
                <a:lnTo>
                  <a:pt x="6888" y="2467"/>
                </a:lnTo>
                <a:close/>
                <a:moveTo>
                  <a:pt x="9379" y="0"/>
                </a:moveTo>
                <a:lnTo>
                  <a:pt x="8891" y="24"/>
                </a:lnTo>
                <a:lnTo>
                  <a:pt x="8427" y="49"/>
                </a:lnTo>
                <a:lnTo>
                  <a:pt x="7963" y="122"/>
                </a:lnTo>
                <a:lnTo>
                  <a:pt x="7499" y="195"/>
                </a:lnTo>
                <a:lnTo>
                  <a:pt x="7034" y="293"/>
                </a:lnTo>
                <a:lnTo>
                  <a:pt x="6595" y="440"/>
                </a:lnTo>
                <a:lnTo>
                  <a:pt x="6155" y="586"/>
                </a:lnTo>
                <a:lnTo>
                  <a:pt x="5740" y="733"/>
                </a:lnTo>
                <a:lnTo>
                  <a:pt x="5325" y="928"/>
                </a:lnTo>
                <a:lnTo>
                  <a:pt x="4910" y="1148"/>
                </a:lnTo>
                <a:lnTo>
                  <a:pt x="4519" y="1368"/>
                </a:lnTo>
                <a:lnTo>
                  <a:pt x="4128" y="1612"/>
                </a:lnTo>
                <a:lnTo>
                  <a:pt x="3762" y="1881"/>
                </a:lnTo>
                <a:lnTo>
                  <a:pt x="3420" y="2149"/>
                </a:lnTo>
                <a:lnTo>
                  <a:pt x="3078" y="2442"/>
                </a:lnTo>
                <a:lnTo>
                  <a:pt x="2760" y="2760"/>
                </a:lnTo>
                <a:lnTo>
                  <a:pt x="2443" y="3077"/>
                </a:lnTo>
                <a:lnTo>
                  <a:pt x="2150" y="3419"/>
                </a:lnTo>
                <a:lnTo>
                  <a:pt x="1881" y="3761"/>
                </a:lnTo>
                <a:lnTo>
                  <a:pt x="1613" y="4128"/>
                </a:lnTo>
                <a:lnTo>
                  <a:pt x="1368" y="4518"/>
                </a:lnTo>
                <a:lnTo>
                  <a:pt x="1149" y="4909"/>
                </a:lnTo>
                <a:lnTo>
                  <a:pt x="929" y="5324"/>
                </a:lnTo>
                <a:lnTo>
                  <a:pt x="733" y="5739"/>
                </a:lnTo>
                <a:lnTo>
                  <a:pt x="587" y="6155"/>
                </a:lnTo>
                <a:lnTo>
                  <a:pt x="440" y="6594"/>
                </a:lnTo>
                <a:lnTo>
                  <a:pt x="294" y="7034"/>
                </a:lnTo>
                <a:lnTo>
                  <a:pt x="196" y="7498"/>
                </a:lnTo>
                <a:lnTo>
                  <a:pt x="123" y="7962"/>
                </a:lnTo>
                <a:lnTo>
                  <a:pt x="49" y="8426"/>
                </a:lnTo>
                <a:lnTo>
                  <a:pt x="25" y="8890"/>
                </a:lnTo>
                <a:lnTo>
                  <a:pt x="1" y="9378"/>
                </a:lnTo>
                <a:lnTo>
                  <a:pt x="25" y="9867"/>
                </a:lnTo>
                <a:lnTo>
                  <a:pt x="49" y="10331"/>
                </a:lnTo>
                <a:lnTo>
                  <a:pt x="123" y="10795"/>
                </a:lnTo>
                <a:lnTo>
                  <a:pt x="196" y="11259"/>
                </a:lnTo>
                <a:lnTo>
                  <a:pt x="294" y="11723"/>
                </a:lnTo>
                <a:lnTo>
                  <a:pt x="440" y="12163"/>
                </a:lnTo>
                <a:lnTo>
                  <a:pt x="587" y="12602"/>
                </a:lnTo>
                <a:lnTo>
                  <a:pt x="733" y="13018"/>
                </a:lnTo>
                <a:lnTo>
                  <a:pt x="929" y="13433"/>
                </a:lnTo>
                <a:lnTo>
                  <a:pt x="1149" y="13848"/>
                </a:lnTo>
                <a:lnTo>
                  <a:pt x="1368" y="14239"/>
                </a:lnTo>
                <a:lnTo>
                  <a:pt x="1613" y="14629"/>
                </a:lnTo>
                <a:lnTo>
                  <a:pt x="1881" y="14996"/>
                </a:lnTo>
                <a:lnTo>
                  <a:pt x="2150" y="15338"/>
                </a:lnTo>
                <a:lnTo>
                  <a:pt x="2443" y="15680"/>
                </a:lnTo>
                <a:lnTo>
                  <a:pt x="2760" y="15997"/>
                </a:lnTo>
                <a:lnTo>
                  <a:pt x="3078" y="16315"/>
                </a:lnTo>
                <a:lnTo>
                  <a:pt x="3420" y="16608"/>
                </a:lnTo>
                <a:lnTo>
                  <a:pt x="3762" y="16876"/>
                </a:lnTo>
                <a:lnTo>
                  <a:pt x="4128" y="17145"/>
                </a:lnTo>
                <a:lnTo>
                  <a:pt x="4519" y="17389"/>
                </a:lnTo>
                <a:lnTo>
                  <a:pt x="4910" y="17609"/>
                </a:lnTo>
                <a:lnTo>
                  <a:pt x="5325" y="17829"/>
                </a:lnTo>
                <a:lnTo>
                  <a:pt x="5740" y="18024"/>
                </a:lnTo>
                <a:lnTo>
                  <a:pt x="6155" y="18171"/>
                </a:lnTo>
                <a:lnTo>
                  <a:pt x="6595" y="18317"/>
                </a:lnTo>
                <a:lnTo>
                  <a:pt x="7034" y="18464"/>
                </a:lnTo>
                <a:lnTo>
                  <a:pt x="7499" y="18562"/>
                </a:lnTo>
                <a:lnTo>
                  <a:pt x="7963" y="18635"/>
                </a:lnTo>
                <a:lnTo>
                  <a:pt x="8427" y="18708"/>
                </a:lnTo>
                <a:lnTo>
                  <a:pt x="8891" y="18733"/>
                </a:lnTo>
                <a:lnTo>
                  <a:pt x="9379" y="18757"/>
                </a:lnTo>
                <a:lnTo>
                  <a:pt x="9868" y="18733"/>
                </a:lnTo>
                <a:lnTo>
                  <a:pt x="10332" y="18708"/>
                </a:lnTo>
                <a:lnTo>
                  <a:pt x="10796" y="18635"/>
                </a:lnTo>
                <a:lnTo>
                  <a:pt x="11260" y="18562"/>
                </a:lnTo>
                <a:lnTo>
                  <a:pt x="11724" y="18464"/>
                </a:lnTo>
                <a:lnTo>
                  <a:pt x="12163" y="18317"/>
                </a:lnTo>
                <a:lnTo>
                  <a:pt x="12603" y="18171"/>
                </a:lnTo>
                <a:lnTo>
                  <a:pt x="13018" y="18024"/>
                </a:lnTo>
                <a:lnTo>
                  <a:pt x="13433" y="17829"/>
                </a:lnTo>
                <a:lnTo>
                  <a:pt x="13848" y="17609"/>
                </a:lnTo>
                <a:lnTo>
                  <a:pt x="14239" y="17389"/>
                </a:lnTo>
                <a:lnTo>
                  <a:pt x="14630" y="17145"/>
                </a:lnTo>
                <a:lnTo>
                  <a:pt x="14996" y="16876"/>
                </a:lnTo>
                <a:lnTo>
                  <a:pt x="15338" y="16608"/>
                </a:lnTo>
                <a:lnTo>
                  <a:pt x="15680" y="16315"/>
                </a:lnTo>
                <a:lnTo>
                  <a:pt x="15998" y="15997"/>
                </a:lnTo>
                <a:lnTo>
                  <a:pt x="16315" y="15680"/>
                </a:lnTo>
                <a:lnTo>
                  <a:pt x="16608" y="15338"/>
                </a:lnTo>
                <a:lnTo>
                  <a:pt x="16877" y="14996"/>
                </a:lnTo>
                <a:lnTo>
                  <a:pt x="17146" y="14629"/>
                </a:lnTo>
                <a:lnTo>
                  <a:pt x="17390" y="14239"/>
                </a:lnTo>
                <a:lnTo>
                  <a:pt x="17610" y="13848"/>
                </a:lnTo>
                <a:lnTo>
                  <a:pt x="17829" y="13433"/>
                </a:lnTo>
                <a:lnTo>
                  <a:pt x="18025" y="13018"/>
                </a:lnTo>
                <a:lnTo>
                  <a:pt x="18171" y="12602"/>
                </a:lnTo>
                <a:lnTo>
                  <a:pt x="18318" y="12163"/>
                </a:lnTo>
                <a:lnTo>
                  <a:pt x="18464" y="11723"/>
                </a:lnTo>
                <a:lnTo>
                  <a:pt x="18562" y="11259"/>
                </a:lnTo>
                <a:lnTo>
                  <a:pt x="18635" y="10795"/>
                </a:lnTo>
                <a:lnTo>
                  <a:pt x="18709" y="10331"/>
                </a:lnTo>
                <a:lnTo>
                  <a:pt x="18733" y="9867"/>
                </a:lnTo>
                <a:lnTo>
                  <a:pt x="18758" y="9378"/>
                </a:lnTo>
                <a:lnTo>
                  <a:pt x="18733" y="8890"/>
                </a:lnTo>
                <a:lnTo>
                  <a:pt x="18709" y="8426"/>
                </a:lnTo>
                <a:lnTo>
                  <a:pt x="18635" y="7962"/>
                </a:lnTo>
                <a:lnTo>
                  <a:pt x="18562" y="7498"/>
                </a:lnTo>
                <a:lnTo>
                  <a:pt x="18464" y="7034"/>
                </a:lnTo>
                <a:lnTo>
                  <a:pt x="18318" y="6594"/>
                </a:lnTo>
                <a:lnTo>
                  <a:pt x="18171" y="6155"/>
                </a:lnTo>
                <a:lnTo>
                  <a:pt x="18025" y="5739"/>
                </a:lnTo>
                <a:lnTo>
                  <a:pt x="17829" y="5324"/>
                </a:lnTo>
                <a:lnTo>
                  <a:pt x="17610" y="4909"/>
                </a:lnTo>
                <a:lnTo>
                  <a:pt x="17390" y="4518"/>
                </a:lnTo>
                <a:lnTo>
                  <a:pt x="17146" y="4128"/>
                </a:lnTo>
                <a:lnTo>
                  <a:pt x="16877" y="3761"/>
                </a:lnTo>
                <a:lnTo>
                  <a:pt x="16608" y="3419"/>
                </a:lnTo>
                <a:lnTo>
                  <a:pt x="16315" y="3077"/>
                </a:lnTo>
                <a:lnTo>
                  <a:pt x="15998" y="2760"/>
                </a:lnTo>
                <a:lnTo>
                  <a:pt x="15680" y="2442"/>
                </a:lnTo>
                <a:lnTo>
                  <a:pt x="15338" y="2149"/>
                </a:lnTo>
                <a:lnTo>
                  <a:pt x="14996" y="1881"/>
                </a:lnTo>
                <a:lnTo>
                  <a:pt x="14630" y="1612"/>
                </a:lnTo>
                <a:lnTo>
                  <a:pt x="14239" y="1368"/>
                </a:lnTo>
                <a:lnTo>
                  <a:pt x="13848" y="1148"/>
                </a:lnTo>
                <a:lnTo>
                  <a:pt x="13433" y="928"/>
                </a:lnTo>
                <a:lnTo>
                  <a:pt x="13018" y="733"/>
                </a:lnTo>
                <a:lnTo>
                  <a:pt x="12603" y="586"/>
                </a:lnTo>
                <a:lnTo>
                  <a:pt x="12163" y="440"/>
                </a:lnTo>
                <a:lnTo>
                  <a:pt x="11724" y="293"/>
                </a:lnTo>
                <a:lnTo>
                  <a:pt x="11260" y="195"/>
                </a:lnTo>
                <a:lnTo>
                  <a:pt x="10796" y="122"/>
                </a:lnTo>
                <a:lnTo>
                  <a:pt x="10332" y="49"/>
                </a:lnTo>
                <a:lnTo>
                  <a:pt x="9868" y="24"/>
                </a:lnTo>
                <a:lnTo>
                  <a:pt x="93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 name="Google Shape;127;p15"/>
          <p:cNvGrpSpPr/>
          <p:nvPr/>
        </p:nvGrpSpPr>
        <p:grpSpPr>
          <a:xfrm>
            <a:off x="7885862" y="419338"/>
            <a:ext cx="899284" cy="899339"/>
            <a:chOff x="6654650" y="3665275"/>
            <a:chExt cx="409100" cy="409125"/>
          </a:xfrm>
        </p:grpSpPr>
        <p:sp>
          <p:nvSpPr>
            <p:cNvPr id="128" name="Google Shape;128;p15"/>
            <p:cNvSpPr/>
            <p:nvPr/>
          </p:nvSpPr>
          <p:spPr>
            <a:xfrm>
              <a:off x="6808525" y="3819150"/>
              <a:ext cx="211875" cy="211900"/>
            </a:xfrm>
            <a:custGeom>
              <a:rect b="b" l="l" r="r" t="t"/>
              <a:pathLst>
                <a:path extrusionOk="0" h="8476" w="8475">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5"/>
            <p:cNvSpPr/>
            <p:nvPr/>
          </p:nvSpPr>
          <p:spPr>
            <a:xfrm>
              <a:off x="6654650" y="3665275"/>
              <a:ext cx="409100" cy="409125"/>
            </a:xfrm>
            <a:custGeom>
              <a:rect b="b" l="l" r="r" t="t"/>
              <a:pathLst>
                <a:path extrusionOk="0" h="16365" w="16364">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15"/>
          <p:cNvGrpSpPr/>
          <p:nvPr/>
        </p:nvGrpSpPr>
        <p:grpSpPr>
          <a:xfrm>
            <a:off x="6931317" y="1443563"/>
            <a:ext cx="671511" cy="671549"/>
            <a:chOff x="570875" y="4322250"/>
            <a:chExt cx="443300" cy="443325"/>
          </a:xfrm>
        </p:grpSpPr>
        <p:sp>
          <p:nvSpPr>
            <p:cNvPr id="131" name="Google Shape;131;p15"/>
            <p:cNvSpPr/>
            <p:nvPr/>
          </p:nvSpPr>
          <p:spPr>
            <a:xfrm>
              <a:off x="570875" y="4322250"/>
              <a:ext cx="443300" cy="443325"/>
            </a:xfrm>
            <a:custGeom>
              <a:rect b="b" l="l" r="r" t="t"/>
              <a:pathLst>
                <a:path extrusionOk="0" h="17733" w="17732">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00AE9D">
                <a:alpha val="8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5"/>
            <p:cNvSpPr/>
            <p:nvPr/>
          </p:nvSpPr>
          <p:spPr>
            <a:xfrm>
              <a:off x="597725" y="4665400"/>
              <a:ext cx="73300" cy="73300"/>
            </a:xfrm>
            <a:custGeom>
              <a:rect b="b" l="l" r="r" t="t"/>
              <a:pathLst>
                <a:path extrusionOk="0" h="2932" w="2932">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00AE9D">
                <a:alpha val="8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5"/>
            <p:cNvSpPr/>
            <p:nvPr/>
          </p:nvSpPr>
          <p:spPr>
            <a:xfrm>
              <a:off x="654525" y="4708150"/>
              <a:ext cx="47025" cy="47025"/>
            </a:xfrm>
            <a:custGeom>
              <a:rect b="b" l="l" r="r" t="t"/>
              <a:pathLst>
                <a:path extrusionOk="0" h="1881" w="1881">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00AE9D">
                <a:alpha val="8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p:nvPr/>
          </p:nvSpPr>
          <p:spPr>
            <a:xfrm>
              <a:off x="581250" y="4634875"/>
              <a:ext cx="47050" cy="47050"/>
            </a:xfrm>
            <a:custGeom>
              <a:rect b="b" l="l" r="r" t="t"/>
              <a:pathLst>
                <a:path extrusionOk="0" h="1882" w="1882">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00AE9D">
                <a:alpha val="8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15"/>
          <p:cNvSpPr/>
          <p:nvPr/>
        </p:nvSpPr>
        <p:spPr>
          <a:xfrm rot="-1627561">
            <a:off x="7434266" y="487482"/>
            <a:ext cx="280162" cy="267508"/>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5"/>
          <p:cNvSpPr/>
          <p:nvPr/>
        </p:nvSpPr>
        <p:spPr>
          <a:xfrm rot="-1627561">
            <a:off x="7747541" y="2437994"/>
            <a:ext cx="280162" cy="267508"/>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5"/>
          <p:cNvSpPr/>
          <p:nvPr/>
        </p:nvSpPr>
        <p:spPr>
          <a:xfrm rot="1973881">
            <a:off x="8121371" y="1454163"/>
            <a:ext cx="192944" cy="184229"/>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5"/>
          <p:cNvSpPr/>
          <p:nvPr/>
        </p:nvSpPr>
        <p:spPr>
          <a:xfrm rot="10286814">
            <a:off x="6499116" y="1416524"/>
            <a:ext cx="177684" cy="169659"/>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9" name="Google Shape;139;p15"/>
          <p:cNvPicPr preferRelativeResize="0"/>
          <p:nvPr/>
        </p:nvPicPr>
        <p:blipFill>
          <a:blip r:embed="rId3">
            <a:alphaModFix/>
          </a:blip>
          <a:stretch>
            <a:fillRect/>
          </a:stretch>
        </p:blipFill>
        <p:spPr>
          <a:xfrm>
            <a:off x="-735250" y="1197075"/>
            <a:ext cx="3506895" cy="3843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6"/>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sz="3600"/>
              <a:t>   Introduction</a:t>
            </a:r>
            <a:endParaRPr sz="3600"/>
          </a:p>
        </p:txBody>
      </p:sp>
      <p:sp>
        <p:nvSpPr>
          <p:cNvPr id="145" name="Google Shape;145;p16"/>
          <p:cNvSpPr txBox="1"/>
          <p:nvPr>
            <p:ph idx="1" type="body"/>
          </p:nvPr>
        </p:nvSpPr>
        <p:spPr>
          <a:xfrm>
            <a:off x="1762125" y="1318750"/>
            <a:ext cx="6190200" cy="3327300"/>
          </a:xfrm>
          <a:prstGeom prst="rect">
            <a:avLst/>
          </a:prstGeom>
        </p:spPr>
        <p:txBody>
          <a:bodyPr anchorCtr="0" anchor="t" bIns="91425" lIns="91425" spcFirstLastPara="1" rIns="91425" wrap="square" tIns="91425">
            <a:noAutofit/>
          </a:bodyPr>
          <a:lstStyle/>
          <a:p>
            <a:pPr indent="-368300" lvl="0" marL="457200" rtl="0" algn="l">
              <a:spcBef>
                <a:spcPts val="600"/>
              </a:spcBef>
              <a:spcAft>
                <a:spcPts val="0"/>
              </a:spcAft>
              <a:buSzPts val="2200"/>
              <a:buChar char="◆"/>
            </a:pPr>
            <a:r>
              <a:rPr lang="en" sz="2200"/>
              <a:t>As the proje</a:t>
            </a:r>
            <a:r>
              <a:rPr lang="en" sz="2200"/>
              <a:t>ct name suggest idea is basically based on the mixture of </a:t>
            </a:r>
            <a:r>
              <a:rPr lang="en" sz="2200"/>
              <a:t>Bioinformatics</a:t>
            </a:r>
            <a:r>
              <a:rPr lang="en" sz="2200"/>
              <a:t> and Deep learning concept. </a:t>
            </a:r>
            <a:endParaRPr sz="2200"/>
          </a:p>
          <a:p>
            <a:pPr indent="-368300" lvl="0" marL="457200" rtl="0" algn="l">
              <a:spcBef>
                <a:spcPts val="0"/>
              </a:spcBef>
              <a:spcAft>
                <a:spcPts val="0"/>
              </a:spcAft>
              <a:buSzPts val="2200"/>
              <a:buChar char="◆"/>
            </a:pPr>
            <a:r>
              <a:rPr lang="en" sz="2200"/>
              <a:t>Project interface will ask for the user input in the form of X-ray report and give the outcome as Disease positive and negative. </a:t>
            </a:r>
            <a:endParaRPr sz="2200"/>
          </a:p>
          <a:p>
            <a:pPr indent="-368300" lvl="0" marL="457200" rtl="0" algn="l">
              <a:spcBef>
                <a:spcPts val="0"/>
              </a:spcBef>
              <a:spcAft>
                <a:spcPts val="0"/>
              </a:spcAft>
              <a:buSzPts val="2200"/>
              <a:buChar char="◆"/>
            </a:pPr>
            <a:r>
              <a:rPr lang="en" sz="2200"/>
              <a:t>Also making user friendly interface for which Flask based web application will be created</a:t>
            </a:r>
            <a:endParaRPr sz="2200"/>
          </a:p>
        </p:txBody>
      </p:sp>
      <p:sp>
        <p:nvSpPr>
          <p:cNvPr id="146" name="Google Shape;146;p16"/>
          <p:cNvSpPr txBox="1"/>
          <p:nvPr/>
        </p:nvSpPr>
        <p:spPr>
          <a:xfrm rot="763223">
            <a:off x="8597150" y="4758983"/>
            <a:ext cx="136244" cy="954191"/>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5000">
              <a:latin typeface="Karla"/>
              <a:ea typeface="Karla"/>
              <a:cs typeface="Karla"/>
              <a:sym typeface="Karla"/>
            </a:endParaRPr>
          </a:p>
        </p:txBody>
      </p:sp>
      <p:sp>
        <p:nvSpPr>
          <p:cNvPr id="147" name="Google Shape;147;p16"/>
          <p:cNvSpPr/>
          <p:nvPr/>
        </p:nvSpPr>
        <p:spPr>
          <a:xfrm rot="-2700000">
            <a:off x="7881792" y="1166811"/>
            <a:ext cx="2620795" cy="2809898"/>
          </a:xfrm>
          <a:custGeom>
            <a:rect b="b" l="l" r="r" t="t"/>
            <a:pathLst>
              <a:path extrusionOk="0" h="16071" w="16072">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rgbClr val="2832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8" name="Google Shape;148;p16"/>
          <p:cNvPicPr preferRelativeResize="0"/>
          <p:nvPr/>
        </p:nvPicPr>
        <p:blipFill>
          <a:blip r:embed="rId3">
            <a:alphaModFix/>
          </a:blip>
          <a:stretch>
            <a:fillRect/>
          </a:stretch>
        </p:blipFill>
        <p:spPr>
          <a:xfrm>
            <a:off x="93350" y="1388550"/>
            <a:ext cx="1668776" cy="358968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7"/>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154" name="Google Shape;154;p17"/>
          <p:cNvSpPr txBox="1"/>
          <p:nvPr>
            <p:ph idx="1" type="body"/>
          </p:nvPr>
        </p:nvSpPr>
        <p:spPr>
          <a:xfrm>
            <a:off x="1078475" y="1090675"/>
            <a:ext cx="7259700" cy="3192900"/>
          </a:xfrm>
          <a:prstGeom prst="rect">
            <a:avLst/>
          </a:prstGeom>
        </p:spPr>
        <p:txBody>
          <a:bodyPr anchorCtr="0" anchor="t" bIns="91425" lIns="91425" spcFirstLastPara="1" rIns="91425" wrap="square" tIns="91425">
            <a:noAutofit/>
          </a:bodyPr>
          <a:lstStyle/>
          <a:p>
            <a:pPr indent="0" lvl="0" marL="457200" rtl="0" algn="l">
              <a:spcBef>
                <a:spcPts val="600"/>
              </a:spcBef>
              <a:spcAft>
                <a:spcPts val="0"/>
              </a:spcAft>
              <a:buNone/>
            </a:pPr>
            <a:r>
              <a:t/>
            </a:r>
            <a:endParaRPr sz="1800"/>
          </a:p>
          <a:p>
            <a:pPr indent="-342900" lvl="0" marL="457200" rtl="0" algn="l">
              <a:spcBef>
                <a:spcPts val="600"/>
              </a:spcBef>
              <a:spcAft>
                <a:spcPts val="0"/>
              </a:spcAft>
              <a:buSzPts val="1800"/>
              <a:buChar char="◆"/>
            </a:pPr>
            <a:r>
              <a:rPr lang="en" sz="1800"/>
              <a:t>Coronavirus disease (COVID-19) a relatively new found</a:t>
            </a:r>
            <a:r>
              <a:rPr lang="en" sz="1800"/>
              <a:t> </a:t>
            </a:r>
            <a:r>
              <a:rPr lang="en" sz="1800"/>
              <a:t>virus has caused a pandemic all over the world. For the last 2 year we have </a:t>
            </a:r>
            <a:r>
              <a:rPr lang="en" sz="1800"/>
              <a:t>suffered and witnessed the effects of the virus. </a:t>
            </a:r>
            <a:r>
              <a:rPr lang="en" sz="1800">
                <a:solidFill>
                  <a:schemeClr val="dk1"/>
                </a:solidFill>
              </a:rPr>
              <a:t>Almost all the sectors have been adversely affected as domestic demand and exports sharply plummeted with some notable exceptions where high growth was observed.</a:t>
            </a:r>
            <a:endParaRPr sz="1800">
              <a:solidFill>
                <a:schemeClr val="dk1"/>
              </a:solidFill>
            </a:endParaRPr>
          </a:p>
          <a:p>
            <a:pPr indent="0" lvl="0" marL="0" rtl="0" algn="l">
              <a:spcBef>
                <a:spcPts val="600"/>
              </a:spcBef>
              <a:spcAft>
                <a:spcPts val="0"/>
              </a:spcAft>
              <a:buNone/>
            </a:pPr>
            <a:r>
              <a:t/>
            </a:r>
            <a:endParaRPr sz="1800">
              <a:solidFill>
                <a:schemeClr val="dk1"/>
              </a:solidFill>
            </a:endParaRPr>
          </a:p>
          <a:p>
            <a:pPr indent="-342900" lvl="0" marL="457200" rtl="0" algn="l">
              <a:spcBef>
                <a:spcPts val="600"/>
              </a:spcBef>
              <a:spcAft>
                <a:spcPts val="0"/>
              </a:spcAft>
              <a:buSzPts val="1800"/>
              <a:buChar char="◆"/>
            </a:pPr>
            <a:r>
              <a:rPr lang="en" sz="1800">
                <a:solidFill>
                  <a:schemeClr val="dk1"/>
                </a:solidFill>
              </a:rPr>
              <a:t>As the testing of coronavirus happened manually in the initial stage, the ever-increasing number of COVID-19 could not be handled manually efficiently. </a:t>
            </a:r>
            <a:endParaRPr sz="1800"/>
          </a:p>
        </p:txBody>
      </p:sp>
      <p:grpSp>
        <p:nvGrpSpPr>
          <p:cNvPr id="155" name="Google Shape;155;p17"/>
          <p:cNvGrpSpPr/>
          <p:nvPr/>
        </p:nvGrpSpPr>
        <p:grpSpPr>
          <a:xfrm>
            <a:off x="-1130941" y="1610474"/>
            <a:ext cx="2283793" cy="3069518"/>
            <a:chOff x="5297950" y="1632050"/>
            <a:chExt cx="426200" cy="431100"/>
          </a:xfrm>
        </p:grpSpPr>
        <p:sp>
          <p:nvSpPr>
            <p:cNvPr id="156" name="Google Shape;156;p17"/>
            <p:cNvSpPr/>
            <p:nvPr/>
          </p:nvSpPr>
          <p:spPr>
            <a:xfrm>
              <a:off x="5404800" y="1936125"/>
              <a:ext cx="212500" cy="127025"/>
            </a:xfrm>
            <a:custGeom>
              <a:rect b="b" l="l" r="r" t="t"/>
              <a:pathLst>
                <a:path extrusionOk="0" h="5081" w="8500">
                  <a:moveTo>
                    <a:pt x="3175" y="1"/>
                  </a:moveTo>
                  <a:lnTo>
                    <a:pt x="3175" y="2834"/>
                  </a:lnTo>
                  <a:lnTo>
                    <a:pt x="2614" y="2956"/>
                  </a:lnTo>
                  <a:lnTo>
                    <a:pt x="2076" y="3102"/>
                  </a:lnTo>
                  <a:lnTo>
                    <a:pt x="1588" y="3298"/>
                  </a:lnTo>
                  <a:lnTo>
                    <a:pt x="1148" y="3493"/>
                  </a:lnTo>
                  <a:lnTo>
                    <a:pt x="782" y="3713"/>
                  </a:lnTo>
                  <a:lnTo>
                    <a:pt x="611" y="3859"/>
                  </a:lnTo>
                  <a:lnTo>
                    <a:pt x="464" y="3982"/>
                  </a:lnTo>
                  <a:lnTo>
                    <a:pt x="318" y="4128"/>
                  </a:lnTo>
                  <a:lnTo>
                    <a:pt x="196" y="4275"/>
                  </a:lnTo>
                  <a:lnTo>
                    <a:pt x="74" y="4421"/>
                  </a:lnTo>
                  <a:lnTo>
                    <a:pt x="0" y="4592"/>
                  </a:lnTo>
                  <a:lnTo>
                    <a:pt x="171" y="4665"/>
                  </a:lnTo>
                  <a:lnTo>
                    <a:pt x="416" y="4739"/>
                  </a:lnTo>
                  <a:lnTo>
                    <a:pt x="782" y="4836"/>
                  </a:lnTo>
                  <a:lnTo>
                    <a:pt x="1344" y="4910"/>
                  </a:lnTo>
                  <a:lnTo>
                    <a:pt x="2101" y="5007"/>
                  </a:lnTo>
                  <a:lnTo>
                    <a:pt x="3053" y="5056"/>
                  </a:lnTo>
                  <a:lnTo>
                    <a:pt x="4250" y="5081"/>
                  </a:lnTo>
                  <a:lnTo>
                    <a:pt x="5447" y="5056"/>
                  </a:lnTo>
                  <a:lnTo>
                    <a:pt x="6399" y="5007"/>
                  </a:lnTo>
                  <a:lnTo>
                    <a:pt x="7156" y="4910"/>
                  </a:lnTo>
                  <a:lnTo>
                    <a:pt x="7718" y="4836"/>
                  </a:lnTo>
                  <a:lnTo>
                    <a:pt x="8084" y="4739"/>
                  </a:lnTo>
                  <a:lnTo>
                    <a:pt x="8329" y="4665"/>
                  </a:lnTo>
                  <a:lnTo>
                    <a:pt x="8500" y="4592"/>
                  </a:lnTo>
                  <a:lnTo>
                    <a:pt x="8426" y="4421"/>
                  </a:lnTo>
                  <a:lnTo>
                    <a:pt x="8304" y="4275"/>
                  </a:lnTo>
                  <a:lnTo>
                    <a:pt x="8182" y="4128"/>
                  </a:lnTo>
                  <a:lnTo>
                    <a:pt x="8036" y="3982"/>
                  </a:lnTo>
                  <a:lnTo>
                    <a:pt x="7889" y="3859"/>
                  </a:lnTo>
                  <a:lnTo>
                    <a:pt x="7718" y="3713"/>
                  </a:lnTo>
                  <a:lnTo>
                    <a:pt x="7352" y="3493"/>
                  </a:lnTo>
                  <a:lnTo>
                    <a:pt x="6912" y="3298"/>
                  </a:lnTo>
                  <a:lnTo>
                    <a:pt x="6424" y="3102"/>
                  </a:lnTo>
                  <a:lnTo>
                    <a:pt x="5886" y="2956"/>
                  </a:lnTo>
                  <a:lnTo>
                    <a:pt x="5325" y="2834"/>
                  </a:lnTo>
                  <a:lnTo>
                    <a:pt x="5325" y="1"/>
                  </a:lnTo>
                  <a:lnTo>
                    <a:pt x="5032" y="49"/>
                  </a:lnTo>
                  <a:lnTo>
                    <a:pt x="4763" y="98"/>
                  </a:lnTo>
                  <a:lnTo>
                    <a:pt x="4250" y="123"/>
                  </a:lnTo>
                  <a:lnTo>
                    <a:pt x="3737" y="98"/>
                  </a:lnTo>
                  <a:lnTo>
                    <a:pt x="3469" y="49"/>
                  </a:lnTo>
                  <a:lnTo>
                    <a:pt x="3175" y="1"/>
                  </a:lnTo>
                  <a:close/>
                </a:path>
              </a:pathLst>
            </a:custGeom>
            <a:solidFill>
              <a:srgbClr val="2832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a:off x="5297950" y="1632050"/>
              <a:ext cx="426200" cy="294950"/>
            </a:xfrm>
            <a:custGeom>
              <a:rect b="b" l="l" r="r" t="t"/>
              <a:pathLst>
                <a:path extrusionOk="0" h="11798" w="17048">
                  <a:moveTo>
                    <a:pt x="8524" y="2956"/>
                  </a:moveTo>
                  <a:lnTo>
                    <a:pt x="8573" y="2981"/>
                  </a:lnTo>
                  <a:lnTo>
                    <a:pt x="8622" y="3054"/>
                  </a:lnTo>
                  <a:lnTo>
                    <a:pt x="9086" y="4128"/>
                  </a:lnTo>
                  <a:lnTo>
                    <a:pt x="9135" y="4202"/>
                  </a:lnTo>
                  <a:lnTo>
                    <a:pt x="9208" y="4275"/>
                  </a:lnTo>
                  <a:lnTo>
                    <a:pt x="9306" y="4324"/>
                  </a:lnTo>
                  <a:lnTo>
                    <a:pt x="9403" y="4348"/>
                  </a:lnTo>
                  <a:lnTo>
                    <a:pt x="10576" y="4470"/>
                  </a:lnTo>
                  <a:lnTo>
                    <a:pt x="10649" y="4495"/>
                  </a:lnTo>
                  <a:lnTo>
                    <a:pt x="10698" y="4519"/>
                  </a:lnTo>
                  <a:lnTo>
                    <a:pt x="10673" y="4592"/>
                  </a:lnTo>
                  <a:lnTo>
                    <a:pt x="10624" y="4641"/>
                  </a:lnTo>
                  <a:lnTo>
                    <a:pt x="9745" y="5423"/>
                  </a:lnTo>
                  <a:lnTo>
                    <a:pt x="9696" y="5496"/>
                  </a:lnTo>
                  <a:lnTo>
                    <a:pt x="9648" y="5594"/>
                  </a:lnTo>
                  <a:lnTo>
                    <a:pt x="9623" y="5691"/>
                  </a:lnTo>
                  <a:lnTo>
                    <a:pt x="9623" y="5789"/>
                  </a:lnTo>
                  <a:lnTo>
                    <a:pt x="9892" y="6961"/>
                  </a:lnTo>
                  <a:lnTo>
                    <a:pt x="9892" y="7035"/>
                  </a:lnTo>
                  <a:lnTo>
                    <a:pt x="9867" y="7084"/>
                  </a:lnTo>
                  <a:lnTo>
                    <a:pt x="9818" y="7084"/>
                  </a:lnTo>
                  <a:lnTo>
                    <a:pt x="9745" y="7059"/>
                  </a:lnTo>
                  <a:lnTo>
                    <a:pt x="8719" y="6473"/>
                  </a:lnTo>
                  <a:lnTo>
                    <a:pt x="8622" y="6424"/>
                  </a:lnTo>
                  <a:lnTo>
                    <a:pt x="8426" y="6424"/>
                  </a:lnTo>
                  <a:lnTo>
                    <a:pt x="8329" y="6473"/>
                  </a:lnTo>
                  <a:lnTo>
                    <a:pt x="7303" y="7059"/>
                  </a:lnTo>
                  <a:lnTo>
                    <a:pt x="7230" y="7084"/>
                  </a:lnTo>
                  <a:lnTo>
                    <a:pt x="7181" y="7084"/>
                  </a:lnTo>
                  <a:lnTo>
                    <a:pt x="7156" y="7035"/>
                  </a:lnTo>
                  <a:lnTo>
                    <a:pt x="7156" y="6961"/>
                  </a:lnTo>
                  <a:lnTo>
                    <a:pt x="7425" y="5789"/>
                  </a:lnTo>
                  <a:lnTo>
                    <a:pt x="7425" y="5691"/>
                  </a:lnTo>
                  <a:lnTo>
                    <a:pt x="7401" y="5594"/>
                  </a:lnTo>
                  <a:lnTo>
                    <a:pt x="7352" y="5496"/>
                  </a:lnTo>
                  <a:lnTo>
                    <a:pt x="7303" y="5423"/>
                  </a:lnTo>
                  <a:lnTo>
                    <a:pt x="6424" y="4641"/>
                  </a:lnTo>
                  <a:lnTo>
                    <a:pt x="6375" y="4592"/>
                  </a:lnTo>
                  <a:lnTo>
                    <a:pt x="6350" y="4519"/>
                  </a:lnTo>
                  <a:lnTo>
                    <a:pt x="6399" y="4495"/>
                  </a:lnTo>
                  <a:lnTo>
                    <a:pt x="6473" y="4470"/>
                  </a:lnTo>
                  <a:lnTo>
                    <a:pt x="7645" y="4348"/>
                  </a:lnTo>
                  <a:lnTo>
                    <a:pt x="7743" y="4324"/>
                  </a:lnTo>
                  <a:lnTo>
                    <a:pt x="7840" y="4275"/>
                  </a:lnTo>
                  <a:lnTo>
                    <a:pt x="7913" y="4202"/>
                  </a:lnTo>
                  <a:lnTo>
                    <a:pt x="7962" y="4128"/>
                  </a:lnTo>
                  <a:lnTo>
                    <a:pt x="8426" y="3054"/>
                  </a:lnTo>
                  <a:lnTo>
                    <a:pt x="8475" y="2981"/>
                  </a:lnTo>
                  <a:lnTo>
                    <a:pt x="8524" y="2956"/>
                  </a:lnTo>
                  <a:close/>
                  <a:moveTo>
                    <a:pt x="15973" y="2150"/>
                  </a:moveTo>
                  <a:lnTo>
                    <a:pt x="15973" y="2516"/>
                  </a:lnTo>
                  <a:lnTo>
                    <a:pt x="15924" y="2932"/>
                  </a:lnTo>
                  <a:lnTo>
                    <a:pt x="15875" y="3371"/>
                  </a:lnTo>
                  <a:lnTo>
                    <a:pt x="15802" y="3835"/>
                  </a:lnTo>
                  <a:lnTo>
                    <a:pt x="15704" y="4299"/>
                  </a:lnTo>
                  <a:lnTo>
                    <a:pt x="15558" y="4788"/>
                  </a:lnTo>
                  <a:lnTo>
                    <a:pt x="15411" y="5252"/>
                  </a:lnTo>
                  <a:lnTo>
                    <a:pt x="15216" y="5740"/>
                  </a:lnTo>
                  <a:lnTo>
                    <a:pt x="14996" y="6204"/>
                  </a:lnTo>
                  <a:lnTo>
                    <a:pt x="14752" y="6620"/>
                  </a:lnTo>
                  <a:lnTo>
                    <a:pt x="14459" y="7035"/>
                  </a:lnTo>
                  <a:lnTo>
                    <a:pt x="14141" y="7426"/>
                  </a:lnTo>
                  <a:lnTo>
                    <a:pt x="13799" y="7767"/>
                  </a:lnTo>
                  <a:lnTo>
                    <a:pt x="13604" y="7914"/>
                  </a:lnTo>
                  <a:lnTo>
                    <a:pt x="13409" y="8061"/>
                  </a:lnTo>
                  <a:lnTo>
                    <a:pt x="13213" y="8183"/>
                  </a:lnTo>
                  <a:lnTo>
                    <a:pt x="12993" y="8305"/>
                  </a:lnTo>
                  <a:lnTo>
                    <a:pt x="12774" y="8402"/>
                  </a:lnTo>
                  <a:lnTo>
                    <a:pt x="12529" y="8476"/>
                  </a:lnTo>
                  <a:lnTo>
                    <a:pt x="12529" y="8476"/>
                  </a:lnTo>
                  <a:lnTo>
                    <a:pt x="12823" y="7767"/>
                  </a:lnTo>
                  <a:lnTo>
                    <a:pt x="13042" y="7059"/>
                  </a:lnTo>
                  <a:lnTo>
                    <a:pt x="13262" y="6351"/>
                  </a:lnTo>
                  <a:lnTo>
                    <a:pt x="13433" y="5618"/>
                  </a:lnTo>
                  <a:lnTo>
                    <a:pt x="13555" y="4837"/>
                  </a:lnTo>
                  <a:lnTo>
                    <a:pt x="13677" y="4031"/>
                  </a:lnTo>
                  <a:lnTo>
                    <a:pt x="13751" y="3127"/>
                  </a:lnTo>
                  <a:lnTo>
                    <a:pt x="13799" y="2150"/>
                  </a:lnTo>
                  <a:close/>
                  <a:moveTo>
                    <a:pt x="3249" y="2150"/>
                  </a:moveTo>
                  <a:lnTo>
                    <a:pt x="3298" y="3127"/>
                  </a:lnTo>
                  <a:lnTo>
                    <a:pt x="3371" y="4031"/>
                  </a:lnTo>
                  <a:lnTo>
                    <a:pt x="3493" y="4837"/>
                  </a:lnTo>
                  <a:lnTo>
                    <a:pt x="3615" y="5618"/>
                  </a:lnTo>
                  <a:lnTo>
                    <a:pt x="3786" y="6351"/>
                  </a:lnTo>
                  <a:lnTo>
                    <a:pt x="4006" y="7059"/>
                  </a:lnTo>
                  <a:lnTo>
                    <a:pt x="4226" y="7767"/>
                  </a:lnTo>
                  <a:lnTo>
                    <a:pt x="4519" y="8476"/>
                  </a:lnTo>
                  <a:lnTo>
                    <a:pt x="4274" y="8402"/>
                  </a:lnTo>
                  <a:lnTo>
                    <a:pt x="4055" y="8305"/>
                  </a:lnTo>
                  <a:lnTo>
                    <a:pt x="3835" y="8183"/>
                  </a:lnTo>
                  <a:lnTo>
                    <a:pt x="3639" y="8061"/>
                  </a:lnTo>
                  <a:lnTo>
                    <a:pt x="3444" y="7914"/>
                  </a:lnTo>
                  <a:lnTo>
                    <a:pt x="3249" y="7767"/>
                  </a:lnTo>
                  <a:lnTo>
                    <a:pt x="2907" y="7426"/>
                  </a:lnTo>
                  <a:lnTo>
                    <a:pt x="2589" y="7035"/>
                  </a:lnTo>
                  <a:lnTo>
                    <a:pt x="2296" y="6620"/>
                  </a:lnTo>
                  <a:lnTo>
                    <a:pt x="2052" y="6204"/>
                  </a:lnTo>
                  <a:lnTo>
                    <a:pt x="1832" y="5740"/>
                  </a:lnTo>
                  <a:lnTo>
                    <a:pt x="1637" y="5252"/>
                  </a:lnTo>
                  <a:lnTo>
                    <a:pt x="1490" y="4788"/>
                  </a:lnTo>
                  <a:lnTo>
                    <a:pt x="1344" y="4299"/>
                  </a:lnTo>
                  <a:lnTo>
                    <a:pt x="1246" y="3835"/>
                  </a:lnTo>
                  <a:lnTo>
                    <a:pt x="1173" y="3371"/>
                  </a:lnTo>
                  <a:lnTo>
                    <a:pt x="1124" y="2932"/>
                  </a:lnTo>
                  <a:lnTo>
                    <a:pt x="1075" y="2516"/>
                  </a:lnTo>
                  <a:lnTo>
                    <a:pt x="1075" y="2150"/>
                  </a:lnTo>
                  <a:close/>
                  <a:moveTo>
                    <a:pt x="3737" y="1"/>
                  </a:moveTo>
                  <a:lnTo>
                    <a:pt x="3639" y="25"/>
                  </a:lnTo>
                  <a:lnTo>
                    <a:pt x="3542" y="50"/>
                  </a:lnTo>
                  <a:lnTo>
                    <a:pt x="3444" y="99"/>
                  </a:lnTo>
                  <a:lnTo>
                    <a:pt x="3371" y="147"/>
                  </a:lnTo>
                  <a:lnTo>
                    <a:pt x="3322" y="221"/>
                  </a:lnTo>
                  <a:lnTo>
                    <a:pt x="3249" y="294"/>
                  </a:lnTo>
                  <a:lnTo>
                    <a:pt x="3224" y="392"/>
                  </a:lnTo>
                  <a:lnTo>
                    <a:pt x="3200" y="489"/>
                  </a:lnTo>
                  <a:lnTo>
                    <a:pt x="3224" y="1076"/>
                  </a:lnTo>
                  <a:lnTo>
                    <a:pt x="1075" y="1076"/>
                  </a:lnTo>
                  <a:lnTo>
                    <a:pt x="855" y="1100"/>
                  </a:lnTo>
                  <a:lnTo>
                    <a:pt x="660" y="1149"/>
                  </a:lnTo>
                  <a:lnTo>
                    <a:pt x="489" y="1246"/>
                  </a:lnTo>
                  <a:lnTo>
                    <a:pt x="318" y="1393"/>
                  </a:lnTo>
                  <a:lnTo>
                    <a:pt x="196" y="1540"/>
                  </a:lnTo>
                  <a:lnTo>
                    <a:pt x="98" y="1735"/>
                  </a:lnTo>
                  <a:lnTo>
                    <a:pt x="25" y="1930"/>
                  </a:lnTo>
                  <a:lnTo>
                    <a:pt x="0" y="2150"/>
                  </a:lnTo>
                  <a:lnTo>
                    <a:pt x="25" y="2614"/>
                  </a:lnTo>
                  <a:lnTo>
                    <a:pt x="49" y="3078"/>
                  </a:lnTo>
                  <a:lnTo>
                    <a:pt x="98" y="3518"/>
                  </a:lnTo>
                  <a:lnTo>
                    <a:pt x="171" y="3957"/>
                  </a:lnTo>
                  <a:lnTo>
                    <a:pt x="269" y="4348"/>
                  </a:lnTo>
                  <a:lnTo>
                    <a:pt x="367" y="4739"/>
                  </a:lnTo>
                  <a:lnTo>
                    <a:pt x="489" y="5130"/>
                  </a:lnTo>
                  <a:lnTo>
                    <a:pt x="635" y="5496"/>
                  </a:lnTo>
                  <a:lnTo>
                    <a:pt x="782" y="5838"/>
                  </a:lnTo>
                  <a:lnTo>
                    <a:pt x="928" y="6156"/>
                  </a:lnTo>
                  <a:lnTo>
                    <a:pt x="1099" y="6473"/>
                  </a:lnTo>
                  <a:lnTo>
                    <a:pt x="1295" y="6766"/>
                  </a:lnTo>
                  <a:lnTo>
                    <a:pt x="1466" y="7059"/>
                  </a:lnTo>
                  <a:lnTo>
                    <a:pt x="1661" y="7328"/>
                  </a:lnTo>
                  <a:lnTo>
                    <a:pt x="2076" y="7816"/>
                  </a:lnTo>
                  <a:lnTo>
                    <a:pt x="2516" y="8256"/>
                  </a:lnTo>
                  <a:lnTo>
                    <a:pt x="2931" y="8622"/>
                  </a:lnTo>
                  <a:lnTo>
                    <a:pt x="3346" y="8940"/>
                  </a:lnTo>
                  <a:lnTo>
                    <a:pt x="3762" y="9184"/>
                  </a:lnTo>
                  <a:lnTo>
                    <a:pt x="4152" y="9379"/>
                  </a:lnTo>
                  <a:lnTo>
                    <a:pt x="4519" y="9526"/>
                  </a:lnTo>
                  <a:lnTo>
                    <a:pt x="4836" y="9624"/>
                  </a:lnTo>
                  <a:lnTo>
                    <a:pt x="5105" y="9672"/>
                  </a:lnTo>
                  <a:lnTo>
                    <a:pt x="5422" y="10136"/>
                  </a:lnTo>
                  <a:lnTo>
                    <a:pt x="5764" y="10576"/>
                  </a:lnTo>
                  <a:lnTo>
                    <a:pt x="5935" y="10747"/>
                  </a:lnTo>
                  <a:lnTo>
                    <a:pt x="6131" y="10918"/>
                  </a:lnTo>
                  <a:lnTo>
                    <a:pt x="6326" y="11089"/>
                  </a:lnTo>
                  <a:lnTo>
                    <a:pt x="6546" y="11236"/>
                  </a:lnTo>
                  <a:lnTo>
                    <a:pt x="6766" y="11358"/>
                  </a:lnTo>
                  <a:lnTo>
                    <a:pt x="6985" y="11480"/>
                  </a:lnTo>
                  <a:lnTo>
                    <a:pt x="7230" y="11577"/>
                  </a:lnTo>
                  <a:lnTo>
                    <a:pt x="7474" y="11651"/>
                  </a:lnTo>
                  <a:lnTo>
                    <a:pt x="7718" y="11724"/>
                  </a:lnTo>
                  <a:lnTo>
                    <a:pt x="7987" y="11773"/>
                  </a:lnTo>
                  <a:lnTo>
                    <a:pt x="8255" y="11797"/>
                  </a:lnTo>
                  <a:lnTo>
                    <a:pt x="8793" y="11797"/>
                  </a:lnTo>
                  <a:lnTo>
                    <a:pt x="9061" y="11773"/>
                  </a:lnTo>
                  <a:lnTo>
                    <a:pt x="9330" y="11724"/>
                  </a:lnTo>
                  <a:lnTo>
                    <a:pt x="9574" y="11651"/>
                  </a:lnTo>
                  <a:lnTo>
                    <a:pt x="9818" y="11577"/>
                  </a:lnTo>
                  <a:lnTo>
                    <a:pt x="10063" y="11480"/>
                  </a:lnTo>
                  <a:lnTo>
                    <a:pt x="10283" y="11358"/>
                  </a:lnTo>
                  <a:lnTo>
                    <a:pt x="10502" y="11236"/>
                  </a:lnTo>
                  <a:lnTo>
                    <a:pt x="10722" y="11089"/>
                  </a:lnTo>
                  <a:lnTo>
                    <a:pt x="10918" y="10918"/>
                  </a:lnTo>
                  <a:lnTo>
                    <a:pt x="11113" y="10747"/>
                  </a:lnTo>
                  <a:lnTo>
                    <a:pt x="11284" y="10576"/>
                  </a:lnTo>
                  <a:lnTo>
                    <a:pt x="11626" y="10136"/>
                  </a:lnTo>
                  <a:lnTo>
                    <a:pt x="11943" y="9672"/>
                  </a:lnTo>
                  <a:lnTo>
                    <a:pt x="12212" y="9624"/>
                  </a:lnTo>
                  <a:lnTo>
                    <a:pt x="12529" y="9550"/>
                  </a:lnTo>
                  <a:lnTo>
                    <a:pt x="12896" y="9404"/>
                  </a:lnTo>
                  <a:lnTo>
                    <a:pt x="13287" y="9208"/>
                  </a:lnTo>
                  <a:lnTo>
                    <a:pt x="13702" y="8964"/>
                  </a:lnTo>
                  <a:lnTo>
                    <a:pt x="14117" y="8647"/>
                  </a:lnTo>
                  <a:lnTo>
                    <a:pt x="14557" y="8280"/>
                  </a:lnTo>
                  <a:lnTo>
                    <a:pt x="14972" y="7865"/>
                  </a:lnTo>
                  <a:lnTo>
                    <a:pt x="15387" y="7377"/>
                  </a:lnTo>
                  <a:lnTo>
                    <a:pt x="15582" y="7108"/>
                  </a:lnTo>
                  <a:lnTo>
                    <a:pt x="15753" y="6815"/>
                  </a:lnTo>
                  <a:lnTo>
                    <a:pt x="15949" y="6522"/>
                  </a:lnTo>
                  <a:lnTo>
                    <a:pt x="16120" y="6204"/>
                  </a:lnTo>
                  <a:lnTo>
                    <a:pt x="16266" y="5887"/>
                  </a:lnTo>
                  <a:lnTo>
                    <a:pt x="16413" y="5521"/>
                  </a:lnTo>
                  <a:lnTo>
                    <a:pt x="16559" y="5179"/>
                  </a:lnTo>
                  <a:lnTo>
                    <a:pt x="16681" y="4788"/>
                  </a:lnTo>
                  <a:lnTo>
                    <a:pt x="16779" y="4397"/>
                  </a:lnTo>
                  <a:lnTo>
                    <a:pt x="16877" y="3982"/>
                  </a:lnTo>
                  <a:lnTo>
                    <a:pt x="16950" y="3542"/>
                  </a:lnTo>
                  <a:lnTo>
                    <a:pt x="16999" y="3103"/>
                  </a:lnTo>
                  <a:lnTo>
                    <a:pt x="17023" y="2614"/>
                  </a:lnTo>
                  <a:lnTo>
                    <a:pt x="17048" y="2150"/>
                  </a:lnTo>
                  <a:lnTo>
                    <a:pt x="17023" y="1930"/>
                  </a:lnTo>
                  <a:lnTo>
                    <a:pt x="16950" y="1735"/>
                  </a:lnTo>
                  <a:lnTo>
                    <a:pt x="16852" y="1540"/>
                  </a:lnTo>
                  <a:lnTo>
                    <a:pt x="16730" y="1393"/>
                  </a:lnTo>
                  <a:lnTo>
                    <a:pt x="16559" y="1246"/>
                  </a:lnTo>
                  <a:lnTo>
                    <a:pt x="16388" y="1149"/>
                  </a:lnTo>
                  <a:lnTo>
                    <a:pt x="16193" y="1100"/>
                  </a:lnTo>
                  <a:lnTo>
                    <a:pt x="15973" y="1076"/>
                  </a:lnTo>
                  <a:lnTo>
                    <a:pt x="13824" y="1076"/>
                  </a:lnTo>
                  <a:lnTo>
                    <a:pt x="13848" y="489"/>
                  </a:lnTo>
                  <a:lnTo>
                    <a:pt x="13824" y="392"/>
                  </a:lnTo>
                  <a:lnTo>
                    <a:pt x="13799" y="294"/>
                  </a:lnTo>
                  <a:lnTo>
                    <a:pt x="13726" y="221"/>
                  </a:lnTo>
                  <a:lnTo>
                    <a:pt x="13677" y="147"/>
                  </a:lnTo>
                  <a:lnTo>
                    <a:pt x="13604" y="99"/>
                  </a:lnTo>
                  <a:lnTo>
                    <a:pt x="13506" y="50"/>
                  </a:lnTo>
                  <a:lnTo>
                    <a:pt x="13409" y="25"/>
                  </a:lnTo>
                  <a:lnTo>
                    <a:pt x="13311" y="1"/>
                  </a:lnTo>
                  <a:close/>
                </a:path>
              </a:pathLst>
            </a:custGeom>
            <a:solidFill>
              <a:srgbClr val="2832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886650" y="302725"/>
            <a:ext cx="7370700" cy="56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163" name="Google Shape;163;p18"/>
          <p:cNvSpPr txBox="1"/>
          <p:nvPr>
            <p:ph idx="1" type="body"/>
          </p:nvPr>
        </p:nvSpPr>
        <p:spPr>
          <a:xfrm>
            <a:off x="619825" y="1107475"/>
            <a:ext cx="5870400" cy="3813600"/>
          </a:xfrm>
          <a:prstGeom prst="rect">
            <a:avLst/>
          </a:prstGeom>
        </p:spPr>
        <p:txBody>
          <a:bodyPr anchorCtr="0" anchor="t" bIns="91425" lIns="91425" spcFirstLastPara="1" rIns="91425" wrap="square" tIns="91425">
            <a:noAutofit/>
          </a:bodyPr>
          <a:lstStyle/>
          <a:p>
            <a:pPr indent="-349250" lvl="0" marL="457200" rtl="0" algn="l">
              <a:spcBef>
                <a:spcPts val="600"/>
              </a:spcBef>
              <a:spcAft>
                <a:spcPts val="0"/>
              </a:spcAft>
              <a:buSzPts val="1900"/>
              <a:buChar char="◆"/>
            </a:pPr>
            <a:r>
              <a:rPr lang="en" sz="1900">
                <a:solidFill>
                  <a:schemeClr val="dk1"/>
                </a:solidFill>
              </a:rPr>
              <a:t>To handle the situation we have attempted to detect coronavirus or pneumonia using chest X-ray images and Chest CT scan images by using Artificial Intelligence technologies.</a:t>
            </a:r>
            <a:endParaRPr sz="1900">
              <a:solidFill>
                <a:schemeClr val="dk1"/>
              </a:solidFill>
            </a:endParaRPr>
          </a:p>
          <a:p>
            <a:pPr indent="-349250" lvl="0" marL="457200" rtl="0" algn="l">
              <a:spcBef>
                <a:spcPts val="0"/>
              </a:spcBef>
              <a:spcAft>
                <a:spcPts val="0"/>
              </a:spcAft>
              <a:buSzPts val="1900"/>
              <a:buChar char="◆"/>
            </a:pPr>
            <a:r>
              <a:rPr lang="en" sz="1900">
                <a:solidFill>
                  <a:schemeClr val="dk1"/>
                </a:solidFill>
              </a:rPr>
              <a:t>To predict the the  coronavirus or pneumonia using the data collected from the testings.</a:t>
            </a:r>
            <a:endParaRPr sz="1900">
              <a:solidFill>
                <a:schemeClr val="dk1"/>
              </a:solidFill>
            </a:endParaRPr>
          </a:p>
          <a:p>
            <a:pPr indent="-349250" lvl="0" marL="457200" rtl="0" algn="l">
              <a:spcBef>
                <a:spcPts val="0"/>
              </a:spcBef>
              <a:spcAft>
                <a:spcPts val="0"/>
              </a:spcAft>
              <a:buSzPts val="1900"/>
              <a:buChar char="◆"/>
            </a:pPr>
            <a:r>
              <a:rPr lang="en" sz="1900"/>
              <a:t>Create a Training Model to check the probability/chances of X-ray report being positive and in that process to develop a</a:t>
            </a:r>
            <a:r>
              <a:rPr lang="en" sz="1900"/>
              <a:t> </a:t>
            </a:r>
            <a:r>
              <a:rPr lang="en" sz="1900"/>
              <a:t>Convolutional Neural Network (CNN) Model.</a:t>
            </a:r>
            <a:endParaRPr sz="1900"/>
          </a:p>
          <a:p>
            <a:pPr indent="-349250" lvl="0" marL="457200" rtl="0" algn="l">
              <a:spcBef>
                <a:spcPts val="0"/>
              </a:spcBef>
              <a:spcAft>
                <a:spcPts val="0"/>
              </a:spcAft>
              <a:buSzPts val="1900"/>
              <a:buChar char="◆"/>
            </a:pPr>
            <a:r>
              <a:rPr lang="en" sz="1900"/>
              <a:t>To save lives!</a:t>
            </a:r>
            <a:endParaRPr sz="1900"/>
          </a:p>
        </p:txBody>
      </p:sp>
      <p:pic>
        <p:nvPicPr>
          <p:cNvPr id="164" name="Google Shape;164;p18"/>
          <p:cNvPicPr preferRelativeResize="0"/>
          <p:nvPr/>
        </p:nvPicPr>
        <p:blipFill>
          <a:blip r:embed="rId3">
            <a:alphaModFix/>
          </a:blip>
          <a:stretch>
            <a:fillRect/>
          </a:stretch>
        </p:blipFill>
        <p:spPr>
          <a:xfrm>
            <a:off x="6812875" y="1229075"/>
            <a:ext cx="1540150" cy="33185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txBox="1"/>
          <p:nvPr>
            <p:ph type="title"/>
          </p:nvPr>
        </p:nvSpPr>
        <p:spPr>
          <a:xfrm>
            <a:off x="886650" y="40000"/>
            <a:ext cx="7370700" cy="46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Literature Survey</a:t>
            </a:r>
            <a:endParaRPr/>
          </a:p>
        </p:txBody>
      </p:sp>
      <p:graphicFrame>
        <p:nvGraphicFramePr>
          <p:cNvPr id="170" name="Google Shape;170;p19"/>
          <p:cNvGraphicFramePr/>
          <p:nvPr/>
        </p:nvGraphicFramePr>
        <p:xfrm>
          <a:off x="0" y="503800"/>
          <a:ext cx="3000000" cy="3000000"/>
        </p:xfrm>
        <a:graphic>
          <a:graphicData uri="http://schemas.openxmlformats.org/drawingml/2006/table">
            <a:tbl>
              <a:tblPr>
                <a:noFill/>
                <a:tableStyleId>{31E6F9C5-F68D-47D5-A6FF-9EC476960A6D}</a:tableStyleId>
              </a:tblPr>
              <a:tblGrid>
                <a:gridCol w="787850"/>
                <a:gridCol w="1417425"/>
                <a:gridCol w="1398075"/>
                <a:gridCol w="594125"/>
                <a:gridCol w="3032025"/>
                <a:gridCol w="1914500"/>
              </a:tblGrid>
              <a:tr h="23768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2021</a:t>
                      </a:r>
                      <a:endParaRPr sz="1200">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COVID-19 Diagnosis using X-Ray Images and Deep learning</a:t>
                      </a:r>
                      <a:endParaRPr sz="1200">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Shivani Sharma; Shamik Tiwari</a:t>
                      </a:r>
                      <a:endParaRPr sz="1200">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India</a:t>
                      </a:r>
                      <a:endParaRPr sz="1200">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 this paper, 3 models were developed. Namely CNN, VGG16 and VGG19 for multi classification of 3 classes (Covid-19, Pneumonia and Normal). Accuracy of the VGG16 and VGG19 was better (i.e 97%) than the CNN model(i.e 94%). But VGG16 and VGG19 uses more computational power where CNN model took less computational power in comparison to VGG16 and VGG19.</a:t>
                      </a:r>
                      <a:endParaRPr sz="1200">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The proposed CNN model provides good accuracy on less number of layers and less number of epochs in comparison to pre-trained models.This CNN model is better than other models as it is less complex than others and achieving good accuracy on training, validation as well as on test dataset. CNN not only has less layers th</a:t>
                      </a:r>
                      <a:endParaRPr sz="1200">
                        <a:latin typeface="Times New Roman"/>
                        <a:ea typeface="Times New Roman"/>
                        <a:cs typeface="Times New Roman"/>
                        <a:sym typeface="Times New Roman"/>
                      </a:endParaRPr>
                    </a:p>
                  </a:txBody>
                  <a:tcPr marT="91425" marB="91425" marR="91425" marL="91425">
                    <a:lnB cap="flat" cmpd="sng" w="9525">
                      <a:solidFill>
                        <a:srgbClr val="9E9E9E"/>
                      </a:solidFill>
                      <a:prstDash val="solid"/>
                      <a:round/>
                      <a:headEnd len="sm" w="sm" type="none"/>
                      <a:tailEnd len="sm" w="sm" type="none"/>
                    </a:lnB>
                  </a:tcPr>
                </a:tc>
              </a:tr>
              <a:tr h="2149675">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2021</a:t>
                      </a:r>
                      <a:endParaRPr sz="1200">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Automatic COVID-19 detection from X-ray images using ensemble learning with convolutional neural network</a:t>
                      </a:r>
                      <a:endParaRPr sz="1200">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Amit Kumar Das, Sayantani Ghosh, Samiruddin Thunder, Rohit Dutta, Sachin Agarwal, Amlan Chakrabarti</a:t>
                      </a:r>
                      <a:endParaRPr sz="1200">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India</a:t>
                      </a:r>
                      <a:endParaRPr sz="1200">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 this paper, multiple CNN models—</a:t>
                      </a:r>
                      <a:r>
                        <a:rPr lang="en" sz="1200">
                          <a:latin typeface="Times New Roman"/>
                          <a:ea typeface="Times New Roman"/>
                          <a:cs typeface="Times New Roman"/>
                          <a:sym typeface="Times New Roman"/>
                        </a:rPr>
                        <a:t>DenseNet201</a:t>
                      </a:r>
                      <a:r>
                        <a:rPr lang="en" sz="1200">
                          <a:latin typeface="Times New Roman"/>
                          <a:ea typeface="Times New Roman"/>
                          <a:cs typeface="Times New Roman"/>
                          <a:sym typeface="Times New Roman"/>
                        </a:rPr>
                        <a:t>, Resnet50V2 and Inceptionv3, have been adopted in the proposed work. 538 images of COVID +ve patients and 468 images of COVID –ve patients have been divided into training, test and validation sets. The proposed approach gave a classification accuracy of 91.62% which is higher than the state-of-the-art CNN models.</a:t>
                      </a:r>
                      <a:endParaRPr sz="1200">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The proposed model has achieved a classification accuracy of 91.62%. It yields a sensitivity of around 95% for COVID +ve cases i.e., out of 100 COVID +ve patients, more than 95 can be correctly diagnosed by the proposed model</a:t>
                      </a:r>
                      <a:endParaRPr sz="1200">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graphicFrame>
        <p:nvGraphicFramePr>
          <p:cNvPr id="175" name="Google Shape;175;p20"/>
          <p:cNvGraphicFramePr/>
          <p:nvPr/>
        </p:nvGraphicFramePr>
        <p:xfrm>
          <a:off x="-25" y="0"/>
          <a:ext cx="3000000" cy="3000000"/>
        </p:xfrm>
        <a:graphic>
          <a:graphicData uri="http://schemas.openxmlformats.org/drawingml/2006/table">
            <a:tbl>
              <a:tblPr>
                <a:noFill/>
                <a:tableStyleId>{31E6F9C5-F68D-47D5-A6FF-9EC476960A6D}</a:tableStyleId>
              </a:tblPr>
              <a:tblGrid>
                <a:gridCol w="851025"/>
                <a:gridCol w="1450600"/>
                <a:gridCol w="1432300"/>
                <a:gridCol w="724575"/>
                <a:gridCol w="3161500"/>
                <a:gridCol w="1524000"/>
              </a:tblGrid>
              <a:tr h="1131475">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2021</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Pneumonia detection in chest X-ray images using an ensemble of deep learning models</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Rohit Kundu, Ritacheta Das, Zong Woo Geem, Gi-Tae Han, Ram Sarkar</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India</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 this study, they designed an ensemble of three convolutional neural network models: GoogLeNet, ResNet-18, and DenseNet-121. The proposed approach was evaluated on two publicly available pneumonia X-ray datasets using a five-fold cross-validation scheme. The proposed method achieved accuracy rates of 98.81% and 86.85% and sensitivity rates of 98.80% and 87.02% on the Kermany and RSNA datasets, respectively. </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 some instances this ensemble framework failed to produce correct predictions. </a:t>
                      </a:r>
                      <a:endParaRPr sz="1200">
                        <a:latin typeface="Times New Roman"/>
                        <a:ea typeface="Times New Roman"/>
                        <a:cs typeface="Times New Roman"/>
                        <a:sym typeface="Times New Roman"/>
                      </a:endParaRPr>
                    </a:p>
                  </a:txBody>
                  <a:tcPr marT="91425" marB="91425" marR="91425" marL="91425"/>
                </a:tc>
              </a:tr>
              <a:tr h="529175">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2021</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COVID-19 detection in X-ray images using convolutional neural networks</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Daniel Arias-Garzón, Jesús AlejandroAlzate-Grisales, Simon Orozco-Arias, Harold Brayan Arteaga-Arteaga, Mario Alejandro Bravo-Ortiz, Alejandro Mora-Rubio, Jose Manuel Saborit-Torres, Joaquim Ángel Montell Serrano, Maria de la Iglesia Vayá, Oscar Cardona-Morales, Reinel Tabares-Soto</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Colombia</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This papers’ approach uses existing deep learning models (VGG19 and U-Net) to process the images and classify them as positive or negative for COVID-19. The proposed system involves a preprocessing stage with lung segmentation, removing the surroundings which does not offer relevant information for the task and may produce biased results; after this initial stage comes the classification model trained under the transfer learning scheme; and finally, results analysis and interpretation via heat maps visualization. The best models achieved a detection accuracy of COVID-19 around 97%.</a:t>
                      </a:r>
                      <a:endParaRPr sz="1200">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This approach shows how existing models can be helpful for multiple tasks, especially if it is considered that the changed U-Net models do not have better performance. Image noise can generate bias in the models. </a:t>
                      </a:r>
                      <a:endParaRPr sz="1200">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scalus template">
  <a:themeElements>
    <a:clrScheme name="Custom 347">
      <a:dk1>
        <a:srgbClr val="004C52"/>
      </a:dk1>
      <a:lt1>
        <a:srgbClr val="FFFFFF"/>
      </a:lt1>
      <a:dk2>
        <a:srgbClr val="788788"/>
      </a:dk2>
      <a:lt2>
        <a:srgbClr val="E6EEED"/>
      </a:lt2>
      <a:accent1>
        <a:srgbClr val="004C52"/>
      </a:accent1>
      <a:accent2>
        <a:srgbClr val="00AE9D"/>
      </a:accent2>
      <a:accent3>
        <a:srgbClr val="4BD3B0"/>
      </a:accent3>
      <a:accent4>
        <a:srgbClr val="68DD6B"/>
      </a:accent4>
      <a:accent5>
        <a:srgbClr val="ABE33F"/>
      </a:accent5>
      <a:accent6>
        <a:srgbClr val="DBEEA6"/>
      </a:accent6>
      <a:hlink>
        <a:srgbClr val="004C52"/>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